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"/>
  </p:notesMasterIdLst>
  <p:sldIdLst>
    <p:sldId id="256" r:id="rId2"/>
  </p:sldIdLst>
  <p:sldSz cx="210312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E07"/>
    <a:srgbClr val="2CA2C3"/>
    <a:srgbClr val="AA82FD"/>
    <a:srgbClr val="FFF2CC"/>
    <a:srgbClr val="FF7E79"/>
    <a:srgbClr val="93E378"/>
    <a:srgbClr val="538234"/>
    <a:srgbClr val="942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4"/>
    <p:restoredTop sz="96327"/>
  </p:normalViewPr>
  <p:slideViewPr>
    <p:cSldViewPr snapToGrid="0">
      <p:cViewPr varScale="1">
        <p:scale>
          <a:sx n="64" d="100"/>
          <a:sy n="64" d="100"/>
        </p:scale>
        <p:origin x="1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806FA-1830-1745-9514-2E41250BDED5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63625" y="1143000"/>
            <a:ext cx="4730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8EE30-18A1-EB4A-A0E3-55FF7744E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0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1pPr>
    <a:lvl2pPr marL="881710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2pPr>
    <a:lvl3pPr marL="1763420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3pPr>
    <a:lvl4pPr marL="2645131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4pPr>
    <a:lvl5pPr marL="3526841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5pPr>
    <a:lvl6pPr marL="4408551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6pPr>
    <a:lvl7pPr marL="5290261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7pPr>
    <a:lvl8pPr marL="6171971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8pPr>
    <a:lvl9pPr marL="7053682" algn="l" defTabSz="1763420" rtl="0" eaLnBrk="1" latinLnBrk="0" hangingPunct="1">
      <a:defRPr sz="23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340" y="2244726"/>
            <a:ext cx="1787652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8900" y="7204076"/>
            <a:ext cx="157734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25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73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050453" y="730250"/>
            <a:ext cx="4534853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5896" y="730250"/>
            <a:ext cx="13341668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33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7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4942" y="3419479"/>
            <a:ext cx="1813941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4942" y="9178929"/>
            <a:ext cx="1813941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79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5895" y="3651250"/>
            <a:ext cx="893826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47045" y="3651250"/>
            <a:ext cx="893826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155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634" y="730253"/>
            <a:ext cx="1813941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8637" y="3362326"/>
            <a:ext cx="8897182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8637" y="5010150"/>
            <a:ext cx="8897182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647046" y="3362326"/>
            <a:ext cx="8940999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647046" y="5010150"/>
            <a:ext cx="8940999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1/12/23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05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3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1/12/23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06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635" y="914400"/>
            <a:ext cx="6783109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0999" y="1974853"/>
            <a:ext cx="10647045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8635" y="4114800"/>
            <a:ext cx="6783109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86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635" y="914400"/>
            <a:ext cx="6783109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40999" y="1974853"/>
            <a:ext cx="10647045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8635" y="4114800"/>
            <a:ext cx="6783109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2365D-EA55-4144-9BBA-C35AF5031771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53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5895" y="730253"/>
            <a:ext cx="1813941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5895" y="3651250"/>
            <a:ext cx="1813941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5895" y="12712703"/>
            <a:ext cx="47320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2365D-EA55-4144-9BBA-C35AF5031771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66585" y="12712703"/>
            <a:ext cx="709803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853285" y="12712703"/>
            <a:ext cx="473202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A3C27-DC17-2F41-9F62-7F2C594D5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3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svg"/><Relationship Id="rId21" Type="http://schemas.openxmlformats.org/officeDocument/2006/relationships/image" Target="../media/image20.svg"/><Relationship Id="rId34" Type="http://schemas.openxmlformats.org/officeDocument/2006/relationships/image" Target="../media/image33.svg"/><Relationship Id="rId42" Type="http://schemas.openxmlformats.org/officeDocument/2006/relationships/image" Target="../media/image41.svg"/><Relationship Id="rId47" Type="http://schemas.openxmlformats.org/officeDocument/2006/relationships/image" Target="../media/image46.svg"/><Relationship Id="rId50" Type="http://schemas.openxmlformats.org/officeDocument/2006/relationships/image" Target="../media/image49.png"/><Relationship Id="rId55" Type="http://schemas.openxmlformats.org/officeDocument/2006/relationships/image" Target="../media/image54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sv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53" Type="http://schemas.openxmlformats.org/officeDocument/2006/relationships/image" Target="../media/image52.svg"/><Relationship Id="rId58" Type="http://schemas.openxmlformats.org/officeDocument/2006/relationships/image" Target="../media/image57.svg"/><Relationship Id="rId5" Type="http://schemas.openxmlformats.org/officeDocument/2006/relationships/image" Target="../media/image4.sv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56" Type="http://schemas.openxmlformats.org/officeDocument/2006/relationships/image" Target="../media/image55.sv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3" Type="http://schemas.openxmlformats.org/officeDocument/2006/relationships/image" Target="../media/image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54" Type="http://schemas.openxmlformats.org/officeDocument/2006/relationships/image" Target="../media/image5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svg"/><Relationship Id="rId36" Type="http://schemas.openxmlformats.org/officeDocument/2006/relationships/image" Target="../media/image35.png"/><Relationship Id="rId49" Type="http://schemas.openxmlformats.org/officeDocument/2006/relationships/image" Target="../media/image48.svg"/><Relationship Id="rId57" Type="http://schemas.openxmlformats.org/officeDocument/2006/relationships/image" Target="../media/image56.png"/><Relationship Id="rId10" Type="http://schemas.openxmlformats.org/officeDocument/2006/relationships/image" Target="../media/image9.png"/><Relationship Id="rId31" Type="http://schemas.openxmlformats.org/officeDocument/2006/relationships/image" Target="../media/image30.svg"/><Relationship Id="rId44" Type="http://schemas.openxmlformats.org/officeDocument/2006/relationships/image" Target="../media/image43.svg"/><Relationship Id="rId52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05207DD-800F-6C92-9F90-6E3ECF41B82B}"/>
              </a:ext>
            </a:extLst>
          </p:cNvPr>
          <p:cNvGrpSpPr/>
          <p:nvPr/>
        </p:nvGrpSpPr>
        <p:grpSpPr>
          <a:xfrm>
            <a:off x="343365" y="202953"/>
            <a:ext cx="20344470" cy="13310099"/>
            <a:chOff x="1798714" y="4902815"/>
            <a:chExt cx="20344470" cy="13310099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1C441B4-D7D4-A21C-2EF6-AC66578E3AA3}"/>
                </a:ext>
              </a:extLst>
            </p:cNvPr>
            <p:cNvSpPr/>
            <p:nvPr/>
          </p:nvSpPr>
          <p:spPr>
            <a:xfrm>
              <a:off x="5432916" y="6100672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42826380-D22D-FC00-0AF5-A05747DE7BE8}"/>
                </a:ext>
              </a:extLst>
            </p:cNvPr>
            <p:cNvSpPr/>
            <p:nvPr/>
          </p:nvSpPr>
          <p:spPr>
            <a:xfrm>
              <a:off x="7967754" y="6104575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A278FDC-9A6E-9B41-B0E7-C59DE3021336}"/>
                </a:ext>
              </a:extLst>
            </p:cNvPr>
            <p:cNvSpPr/>
            <p:nvPr/>
          </p:nvSpPr>
          <p:spPr>
            <a:xfrm>
              <a:off x="10778360" y="6110065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1B00B92-C9B0-9150-A8A7-9D582DED764F}"/>
                </a:ext>
              </a:extLst>
            </p:cNvPr>
            <p:cNvGrpSpPr/>
            <p:nvPr/>
          </p:nvGrpSpPr>
          <p:grpSpPr>
            <a:xfrm>
              <a:off x="5492733" y="6063601"/>
              <a:ext cx="1735056" cy="1700498"/>
              <a:chOff x="392890" y="1000675"/>
              <a:chExt cx="1735056" cy="1700498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46A6C19B-A7E1-BA70-7F78-308E11D553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0423723C-4C94-DA06-8C88-5653CC6ED3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FBE17347-A6FF-68C0-C260-57613575F2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2700000" flipH="1">
                <a:off x="716666" y="17158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9901F9B4-A926-1576-9B9E-BD9FB4E8C2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8FC27498-91C5-2A7F-F07A-0202399604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18A7FEA8-7BDF-DF54-C029-99F019C193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AEB45E3F-30DB-9C6D-9A5D-6C1B46CC64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242" r="-1"/>
              <a:stretch/>
            </p:blipFill>
            <p:spPr>
              <a:xfrm rot="655760" flipH="1">
                <a:off x="392890" y="1542977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D818AB9D-4AEC-90CE-8361-8E687781A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4" name="Graphic 83">
                <a:extLst>
                  <a:ext uri="{FF2B5EF4-FFF2-40B4-BE49-F238E27FC236}">
                    <a16:creationId xmlns:a16="http://schemas.microsoft.com/office/drawing/2014/main" id="{7B96C1B1-959F-7B7F-5B7F-B4B0D488BD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4B3D194D-73E2-375B-18D6-06A946875B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ADDB5C31-6156-4CEE-D8EF-9E7D0246F1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273295A-187A-0469-05C1-82E900B11B11}"/>
                </a:ext>
              </a:extLst>
            </p:cNvPr>
            <p:cNvGrpSpPr/>
            <p:nvPr/>
          </p:nvGrpSpPr>
          <p:grpSpPr>
            <a:xfrm rot="9891233">
              <a:off x="7916975" y="6181323"/>
              <a:ext cx="1735056" cy="1700498"/>
              <a:chOff x="392890" y="1000675"/>
              <a:chExt cx="1735056" cy="1700498"/>
            </a:xfrm>
          </p:grpSpPr>
          <p:pic>
            <p:nvPicPr>
              <p:cNvPr id="105" name="Graphic 104">
                <a:extLst>
                  <a:ext uri="{FF2B5EF4-FFF2-40B4-BE49-F238E27FC236}">
                    <a16:creationId xmlns:a16="http://schemas.microsoft.com/office/drawing/2014/main" id="{64CF058E-19C5-CE78-90E9-24BA03D8C2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6" name="Graphic 105">
                <a:extLst>
                  <a:ext uri="{FF2B5EF4-FFF2-40B4-BE49-F238E27FC236}">
                    <a16:creationId xmlns:a16="http://schemas.microsoft.com/office/drawing/2014/main" id="{517A33F2-73A4-A6DA-12EA-A367E737DC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7" name="Graphic 106">
                <a:extLst>
                  <a:ext uri="{FF2B5EF4-FFF2-40B4-BE49-F238E27FC236}">
                    <a16:creationId xmlns:a16="http://schemas.microsoft.com/office/drawing/2014/main" id="{1809835F-786B-47DC-FDFF-0073D46106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2700000" flipH="1">
                <a:off x="716666" y="17158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8" name="Graphic 107">
                <a:extLst>
                  <a:ext uri="{FF2B5EF4-FFF2-40B4-BE49-F238E27FC236}">
                    <a16:creationId xmlns:a16="http://schemas.microsoft.com/office/drawing/2014/main" id="{CE36BCE2-4A1E-F8D9-D1D0-015E90F25E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FABAEFAF-FA2D-9184-3735-FF968437EA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0" name="Graphic 109">
                <a:extLst>
                  <a:ext uri="{FF2B5EF4-FFF2-40B4-BE49-F238E27FC236}">
                    <a16:creationId xmlns:a16="http://schemas.microsoft.com/office/drawing/2014/main" id="{ABB2C983-2934-4B14-4E03-99B6B9AB13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1" name="Graphic 110">
                <a:extLst>
                  <a:ext uri="{FF2B5EF4-FFF2-40B4-BE49-F238E27FC236}">
                    <a16:creationId xmlns:a16="http://schemas.microsoft.com/office/drawing/2014/main" id="{C0E550B0-82F1-0620-C6C2-865DA0964A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242" r="-1"/>
              <a:stretch/>
            </p:blipFill>
            <p:spPr>
              <a:xfrm rot="655760" flipH="1">
                <a:off x="392890" y="1542977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2" name="Graphic 111">
                <a:extLst>
                  <a:ext uri="{FF2B5EF4-FFF2-40B4-BE49-F238E27FC236}">
                    <a16:creationId xmlns:a16="http://schemas.microsoft.com/office/drawing/2014/main" id="{776C77E7-846C-1B52-9EFF-D3F1F1053F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3" name="Graphic 112">
                <a:extLst>
                  <a:ext uri="{FF2B5EF4-FFF2-40B4-BE49-F238E27FC236}">
                    <a16:creationId xmlns:a16="http://schemas.microsoft.com/office/drawing/2014/main" id="{776C088E-D073-2E1A-ABE8-9FA887F257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4" name="Graphic 113">
                <a:extLst>
                  <a:ext uri="{FF2B5EF4-FFF2-40B4-BE49-F238E27FC236}">
                    <a16:creationId xmlns:a16="http://schemas.microsoft.com/office/drawing/2014/main" id="{5687EA8B-54AA-E7B7-A3C7-FA0A0A03C5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5" name="Graphic 114">
                <a:extLst>
                  <a:ext uri="{FF2B5EF4-FFF2-40B4-BE49-F238E27FC236}">
                    <a16:creationId xmlns:a16="http://schemas.microsoft.com/office/drawing/2014/main" id="{562B2D50-3E87-5918-0D51-E41BA768BE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CF205F9-8AAB-495B-1903-359DF85EA0AB}"/>
                </a:ext>
              </a:extLst>
            </p:cNvPr>
            <p:cNvGrpSpPr/>
            <p:nvPr/>
          </p:nvGrpSpPr>
          <p:grpSpPr>
            <a:xfrm rot="16200000">
              <a:off x="10698294" y="6108340"/>
              <a:ext cx="1782489" cy="1700498"/>
              <a:chOff x="345457" y="1000675"/>
              <a:chExt cx="1782489" cy="1700498"/>
            </a:xfrm>
          </p:grpSpPr>
          <p:pic>
            <p:nvPicPr>
              <p:cNvPr id="117" name="Graphic 116">
                <a:extLst>
                  <a:ext uri="{FF2B5EF4-FFF2-40B4-BE49-F238E27FC236}">
                    <a16:creationId xmlns:a16="http://schemas.microsoft.com/office/drawing/2014/main" id="{70A15826-0C5D-0384-9405-DF806765CB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8" name="Graphic 117">
                <a:extLst>
                  <a:ext uri="{FF2B5EF4-FFF2-40B4-BE49-F238E27FC236}">
                    <a16:creationId xmlns:a16="http://schemas.microsoft.com/office/drawing/2014/main" id="{7792EB3D-F44D-40B4-45D4-372461A155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19" name="Graphic 118">
                <a:extLst>
                  <a:ext uri="{FF2B5EF4-FFF2-40B4-BE49-F238E27FC236}">
                    <a16:creationId xmlns:a16="http://schemas.microsoft.com/office/drawing/2014/main" id="{DBA27983-6CAE-E752-5BE4-480EE31D4C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2700000" flipH="1">
                <a:off x="643073" y="17275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0" name="Graphic 119">
                <a:extLst>
                  <a:ext uri="{FF2B5EF4-FFF2-40B4-BE49-F238E27FC236}">
                    <a16:creationId xmlns:a16="http://schemas.microsoft.com/office/drawing/2014/main" id="{9F693EC7-80C2-88B5-C4D6-22B613251B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41143870-1F02-0F67-A9EC-C72B0B024F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2" name="Graphic 121">
                <a:extLst>
                  <a:ext uri="{FF2B5EF4-FFF2-40B4-BE49-F238E27FC236}">
                    <a16:creationId xmlns:a16="http://schemas.microsoft.com/office/drawing/2014/main" id="{2A9017BC-0E58-4E7C-913B-C025C22F41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3" name="Graphic 122">
                <a:extLst>
                  <a:ext uri="{FF2B5EF4-FFF2-40B4-BE49-F238E27FC236}">
                    <a16:creationId xmlns:a16="http://schemas.microsoft.com/office/drawing/2014/main" id="{0F4C76CE-FD3B-EB8B-C2C4-1EC78A6E95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242" r="-1"/>
              <a:stretch/>
            </p:blipFill>
            <p:spPr>
              <a:xfrm rot="655760" flipH="1">
                <a:off x="345457" y="152117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4" name="Graphic 123">
                <a:extLst>
                  <a:ext uri="{FF2B5EF4-FFF2-40B4-BE49-F238E27FC236}">
                    <a16:creationId xmlns:a16="http://schemas.microsoft.com/office/drawing/2014/main" id="{D89C9474-1B55-B060-7845-0140746B8D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5" name="Graphic 124">
                <a:extLst>
                  <a:ext uri="{FF2B5EF4-FFF2-40B4-BE49-F238E27FC236}">
                    <a16:creationId xmlns:a16="http://schemas.microsoft.com/office/drawing/2014/main" id="{7D58B736-2088-393C-6674-29F2EB34BB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6" name="Graphic 125">
                <a:extLst>
                  <a:ext uri="{FF2B5EF4-FFF2-40B4-BE49-F238E27FC236}">
                    <a16:creationId xmlns:a16="http://schemas.microsoft.com/office/drawing/2014/main" id="{80DA458C-AC50-CC47-DC00-69C8B800D3E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27" name="Graphic 126">
                <a:extLst>
                  <a:ext uri="{FF2B5EF4-FFF2-40B4-BE49-F238E27FC236}">
                    <a16:creationId xmlns:a16="http://schemas.microsoft.com/office/drawing/2014/main" id="{E7613510-A948-C03D-08A6-36F1CFA3BB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F51C396-ABE2-387B-75C6-73BBCE70A15D}"/>
                </a:ext>
              </a:extLst>
            </p:cNvPr>
            <p:cNvSpPr txBox="1"/>
            <p:nvPr/>
          </p:nvSpPr>
          <p:spPr>
            <a:xfrm>
              <a:off x="5472631" y="5452558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Generation 1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A1141835-2115-5DC7-9C7A-7A017FA8F3B3}"/>
                </a:ext>
              </a:extLst>
            </p:cNvPr>
            <p:cNvSpPr txBox="1"/>
            <p:nvPr/>
          </p:nvSpPr>
          <p:spPr>
            <a:xfrm>
              <a:off x="2253043" y="6700842"/>
              <a:ext cx="22188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2CA2C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bottleneck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DC268DB-F8B6-F9EE-0893-BFDBD90478C9}"/>
                </a:ext>
              </a:extLst>
            </p:cNvPr>
            <p:cNvSpPr txBox="1"/>
            <p:nvPr/>
          </p:nvSpPr>
          <p:spPr>
            <a:xfrm>
              <a:off x="8038904" y="5452558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Generation 2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DC0C005D-FB4A-6547-ACA1-11E273675D31}"/>
                </a:ext>
              </a:extLst>
            </p:cNvPr>
            <p:cNvSpPr txBox="1"/>
            <p:nvPr/>
          </p:nvSpPr>
          <p:spPr>
            <a:xfrm>
              <a:off x="10888643" y="5452558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Generation 8</a:t>
              </a: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7889B0DF-8F71-8203-E573-7769CBC109C7}"/>
                </a:ext>
              </a:extLst>
            </p:cNvPr>
            <p:cNvCxnSpPr>
              <a:cxnSpLocks/>
            </p:cNvCxnSpPr>
            <p:nvPr/>
          </p:nvCxnSpPr>
          <p:spPr>
            <a:xfrm>
              <a:off x="7372038" y="6963984"/>
              <a:ext cx="4776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830D8534-AC75-0FE7-6368-6E1972F91136}"/>
                </a:ext>
              </a:extLst>
            </p:cNvPr>
            <p:cNvCxnSpPr>
              <a:cxnSpLocks/>
            </p:cNvCxnSpPr>
            <p:nvPr/>
          </p:nvCxnSpPr>
          <p:spPr>
            <a:xfrm>
              <a:off x="9842972" y="7000011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556D4893-A91A-43A7-CC7B-2FB8876DA6BA}"/>
                </a:ext>
              </a:extLst>
            </p:cNvPr>
            <p:cNvGrpSpPr/>
            <p:nvPr/>
          </p:nvGrpSpPr>
          <p:grpSpPr>
            <a:xfrm>
              <a:off x="10028418" y="6799349"/>
              <a:ext cx="377026" cy="369332"/>
              <a:chOff x="13932891" y="5642071"/>
              <a:chExt cx="377026" cy="369332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E69BD1A3-D9BA-3CE6-4630-55E25DCCB83E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6A3E0B28-BFB7-D310-425B-8B6A9F51C16B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F87E90B-DE0A-2784-CC83-0E0618B1D5DD}"/>
                </a:ext>
              </a:extLst>
            </p:cNvPr>
            <p:cNvSpPr/>
            <p:nvPr/>
          </p:nvSpPr>
          <p:spPr>
            <a:xfrm>
              <a:off x="5432916" y="9089849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6DFD101-3449-5CB4-54E6-FAAA84F416CE}"/>
                </a:ext>
              </a:extLst>
            </p:cNvPr>
            <p:cNvSpPr/>
            <p:nvPr/>
          </p:nvSpPr>
          <p:spPr>
            <a:xfrm>
              <a:off x="7967754" y="9093752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56CC86B-61FF-8AA8-3C87-07AD24CC4F53}"/>
                </a:ext>
              </a:extLst>
            </p:cNvPr>
            <p:cNvSpPr/>
            <p:nvPr/>
          </p:nvSpPr>
          <p:spPr>
            <a:xfrm>
              <a:off x="10778360" y="9099242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2" name="Graphic 131">
              <a:extLst>
                <a:ext uri="{FF2B5EF4-FFF2-40B4-BE49-F238E27FC236}">
                  <a16:creationId xmlns:a16="http://schemas.microsoft.com/office/drawing/2014/main" id="{0AA6B594-79F5-24B8-B806-2F0A8F912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l="242" r="-1"/>
            <a:stretch/>
          </p:blipFill>
          <p:spPr>
            <a:xfrm rot="655760" flipH="1">
              <a:off x="5964679" y="9378912"/>
              <a:ext cx="544915" cy="546228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B0E5E320-FD49-CC2B-5D37-B04A9CCA2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 l="242" r="-1"/>
            <a:stretch/>
          </p:blipFill>
          <p:spPr>
            <a:xfrm rot="7757486" flipH="1">
              <a:off x="6027446" y="9941769"/>
              <a:ext cx="544915" cy="546228"/>
            </a:xfrm>
            <a:prstGeom prst="rect">
              <a:avLst/>
            </a:prstGeom>
          </p:spPr>
        </p:pic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EA7B39D1-2FE2-2E83-B2F5-ADDA3373D9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 l="242" r="-1"/>
            <a:stretch/>
          </p:blipFill>
          <p:spPr>
            <a:xfrm rot="655760" flipH="1">
              <a:off x="8135375" y="9536427"/>
              <a:ext cx="544915" cy="546228"/>
            </a:xfrm>
            <a:prstGeom prst="rect">
              <a:avLst/>
            </a:prstGeom>
          </p:spPr>
        </p:pic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id="{F02AA5EF-9696-E3DE-39B8-49F8AC58E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242" r="-1"/>
            <a:stretch/>
          </p:blipFill>
          <p:spPr>
            <a:xfrm rot="7757486" flipH="1">
              <a:off x="8210926" y="10158481"/>
              <a:ext cx="544915" cy="546228"/>
            </a:xfrm>
            <a:prstGeom prst="rect">
              <a:avLst/>
            </a:prstGeom>
          </p:spPr>
        </p:pic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id="{4BD78F7D-7209-4F14-592E-9827CF19E0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 l="242" r="-1"/>
            <a:stretch/>
          </p:blipFill>
          <p:spPr>
            <a:xfrm rot="7331795" flipH="1">
              <a:off x="8615674" y="9180138"/>
              <a:ext cx="544915" cy="546228"/>
            </a:xfrm>
            <a:prstGeom prst="rect">
              <a:avLst/>
            </a:prstGeom>
          </p:spPr>
        </p:pic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C3F85E99-C36B-8DCC-2144-89E40B48C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242" r="-1"/>
            <a:stretch/>
          </p:blipFill>
          <p:spPr>
            <a:xfrm rot="14433521" flipH="1">
              <a:off x="8580653" y="9728610"/>
              <a:ext cx="544915" cy="546228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61E321CD-0DC5-2FD2-7C54-3CC18D6EC7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 l="242" r="-1"/>
            <a:stretch/>
          </p:blipFill>
          <p:spPr>
            <a:xfrm rot="14276382" flipH="1">
              <a:off x="8910833" y="10139984"/>
              <a:ext cx="544915" cy="546228"/>
            </a:xfrm>
            <a:prstGeom prst="rect">
              <a:avLst/>
            </a:pr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DFB35C66-714D-0FC0-465E-CC5541A95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242" r="-1"/>
            <a:stretch/>
          </p:blipFill>
          <p:spPr>
            <a:xfrm rot="21378108" flipH="1">
              <a:off x="9097845" y="9514618"/>
              <a:ext cx="544915" cy="546228"/>
            </a:xfrm>
            <a:prstGeom prst="rect">
              <a:avLst/>
            </a:prstGeom>
          </p:spPr>
        </p:pic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B951F39A-971C-51E2-CBE4-79FB8D1D412F}"/>
                </a:ext>
              </a:extLst>
            </p:cNvPr>
            <p:cNvGrpSpPr/>
            <p:nvPr/>
          </p:nvGrpSpPr>
          <p:grpSpPr>
            <a:xfrm rot="16200000">
              <a:off x="10721399" y="9099675"/>
              <a:ext cx="1782489" cy="1700498"/>
              <a:chOff x="345457" y="1000675"/>
              <a:chExt cx="1782489" cy="1700498"/>
            </a:xfrm>
            <a:solidFill>
              <a:srgbClr val="942093"/>
            </a:solidFill>
          </p:grpSpPr>
          <p:pic>
            <p:nvPicPr>
              <p:cNvPr id="145" name="Graphic 144">
                <a:extLst>
                  <a:ext uri="{FF2B5EF4-FFF2-40B4-BE49-F238E27FC236}">
                    <a16:creationId xmlns:a16="http://schemas.microsoft.com/office/drawing/2014/main" id="{D8FEADBE-3D99-5373-6CE5-AEBD5E614A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46" name="Graphic 145">
                <a:extLst>
                  <a:ext uri="{FF2B5EF4-FFF2-40B4-BE49-F238E27FC236}">
                    <a16:creationId xmlns:a16="http://schemas.microsoft.com/office/drawing/2014/main" id="{0867E64A-D5C7-C3B8-6D7A-4A8F206AF2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47" name="Graphic 146">
                <a:extLst>
                  <a:ext uri="{FF2B5EF4-FFF2-40B4-BE49-F238E27FC236}">
                    <a16:creationId xmlns:a16="http://schemas.microsoft.com/office/drawing/2014/main" id="{228AFB0B-7CD4-61B3-E9C2-6EAAC15EB0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2700000" flipH="1">
                <a:off x="643073" y="17275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48" name="Graphic 147">
                <a:extLst>
                  <a:ext uri="{FF2B5EF4-FFF2-40B4-BE49-F238E27FC236}">
                    <a16:creationId xmlns:a16="http://schemas.microsoft.com/office/drawing/2014/main" id="{BA4074A0-ED1B-AC8A-9FEB-63EE314E3F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CCA9C390-2D3A-D40B-4BFE-BFDF194F88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51822253-2FC6-3E6D-5D73-80FA591395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5DAD8FA2-1CF9-0ECB-6367-4744792C62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242" r="-1"/>
              <a:stretch/>
            </p:blipFill>
            <p:spPr>
              <a:xfrm rot="655760" flipH="1">
                <a:off x="345457" y="152117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5FE8D2BD-A5F9-8620-CF1D-F9FFE30C3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B8A5BB55-1C5A-7132-2E97-E72D4565C7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4" name="Graphic 153">
                <a:extLst>
                  <a:ext uri="{FF2B5EF4-FFF2-40B4-BE49-F238E27FC236}">
                    <a16:creationId xmlns:a16="http://schemas.microsoft.com/office/drawing/2014/main" id="{3D88D568-D2A2-F0CB-23CC-28E77A58CC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187E9057-7A06-0964-3B14-314A3FED58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18AA462A-7186-C526-F7ED-CF64D2C02AD5}"/>
                </a:ext>
              </a:extLst>
            </p:cNvPr>
            <p:cNvSpPr txBox="1"/>
            <p:nvPr/>
          </p:nvSpPr>
          <p:spPr>
            <a:xfrm>
              <a:off x="2354834" y="10291251"/>
              <a:ext cx="20152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7B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Intermediate</a:t>
              </a:r>
            </a:p>
            <a:p>
              <a:pPr algn="ctr"/>
              <a:r>
                <a:rPr lang="en-US" sz="2400" b="1" dirty="0">
                  <a:solidFill>
                    <a:srgbClr val="E7B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bottleneck</a:t>
              </a:r>
            </a:p>
          </p:txBody>
        </p: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BEF16DB5-F858-101D-2790-9681D4069A53}"/>
                </a:ext>
              </a:extLst>
            </p:cNvPr>
            <p:cNvCxnSpPr>
              <a:cxnSpLocks/>
            </p:cNvCxnSpPr>
            <p:nvPr/>
          </p:nvCxnSpPr>
          <p:spPr>
            <a:xfrm>
              <a:off x="7372038" y="9879744"/>
              <a:ext cx="4776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536CF9FB-EDE3-087C-478F-C464B04381E3}"/>
                </a:ext>
              </a:extLst>
            </p:cNvPr>
            <p:cNvCxnSpPr>
              <a:cxnSpLocks/>
            </p:cNvCxnSpPr>
            <p:nvPr/>
          </p:nvCxnSpPr>
          <p:spPr>
            <a:xfrm>
              <a:off x="9842972" y="9879744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AD52FC20-2555-5480-ADB6-083E03A477E1}"/>
                </a:ext>
              </a:extLst>
            </p:cNvPr>
            <p:cNvGrpSpPr/>
            <p:nvPr/>
          </p:nvGrpSpPr>
          <p:grpSpPr>
            <a:xfrm>
              <a:off x="10006512" y="9695078"/>
              <a:ext cx="377026" cy="369332"/>
              <a:chOff x="13932891" y="5642071"/>
              <a:chExt cx="377026" cy="369332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4BE607A-D1C5-D8B3-527C-06D90FFBCF21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46DE4B9D-D0FA-5B21-7BD7-8326ACD637CF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4838723-6809-6AB8-5349-E7F72B3B565E}"/>
                </a:ext>
              </a:extLst>
            </p:cNvPr>
            <p:cNvSpPr/>
            <p:nvPr/>
          </p:nvSpPr>
          <p:spPr>
            <a:xfrm>
              <a:off x="5432916" y="14024142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B74DAB3-289D-C692-3927-BFFD33A722CB}"/>
                </a:ext>
              </a:extLst>
            </p:cNvPr>
            <p:cNvSpPr/>
            <p:nvPr/>
          </p:nvSpPr>
          <p:spPr>
            <a:xfrm>
              <a:off x="7967754" y="14028045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627C7B7-CDA3-0574-06B8-19D92B4BEA85}"/>
                </a:ext>
              </a:extLst>
            </p:cNvPr>
            <p:cNvSpPr/>
            <p:nvPr/>
          </p:nvSpPr>
          <p:spPr>
            <a:xfrm>
              <a:off x="10778360" y="14033535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D4BBCCC5-FE5F-0CB9-6D8B-BF50292DF3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 l="242" r="-1"/>
            <a:stretch/>
          </p:blipFill>
          <p:spPr>
            <a:xfrm rot="655760" flipH="1">
              <a:off x="6016259" y="14367419"/>
              <a:ext cx="544915" cy="546228"/>
            </a:xfrm>
            <a:prstGeom prst="rect">
              <a:avLst/>
            </a:pr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8F07DE91-0783-6A08-CD3C-0EE680999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 l="242" r="-1"/>
            <a:stretch/>
          </p:blipFill>
          <p:spPr>
            <a:xfrm rot="7757486" flipH="1">
              <a:off x="6079026" y="14930276"/>
              <a:ext cx="544915" cy="546228"/>
            </a:xfrm>
            <a:prstGeom prst="rect">
              <a:avLst/>
            </a:prstGeom>
          </p:spPr>
        </p:pic>
        <p:pic>
          <p:nvPicPr>
            <p:cNvPr id="142" name="Graphic 141">
              <a:extLst>
                <a:ext uri="{FF2B5EF4-FFF2-40B4-BE49-F238E27FC236}">
                  <a16:creationId xmlns:a16="http://schemas.microsoft.com/office/drawing/2014/main" id="{EC6CEA3B-BFEB-D898-6B5E-51F031EC7D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 l="242" r="-1"/>
            <a:stretch/>
          </p:blipFill>
          <p:spPr>
            <a:xfrm rot="6244870" flipH="1">
              <a:off x="8586613" y="14356519"/>
              <a:ext cx="544915" cy="546228"/>
            </a:xfrm>
            <a:prstGeom prst="rect">
              <a:avLst/>
            </a:prstGeom>
          </p:spPr>
        </p:pic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D8255A16-3A34-FB10-70ED-476EC74AA8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 l="242" r="-1"/>
            <a:stretch/>
          </p:blipFill>
          <p:spPr>
            <a:xfrm rot="13346596" flipH="1">
              <a:off x="8649380" y="14919376"/>
              <a:ext cx="544915" cy="546228"/>
            </a:xfrm>
            <a:prstGeom prst="rect">
              <a:avLst/>
            </a:prstGeom>
          </p:spPr>
        </p:pic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A90DF71E-7570-41DE-0820-2BBF2E6BCBBA}"/>
                </a:ext>
              </a:extLst>
            </p:cNvPr>
            <p:cNvGrpSpPr/>
            <p:nvPr/>
          </p:nvGrpSpPr>
          <p:grpSpPr>
            <a:xfrm rot="1599810">
              <a:off x="10787610" y="14022290"/>
              <a:ext cx="1782489" cy="1700498"/>
              <a:chOff x="345457" y="1000675"/>
              <a:chExt cx="1782489" cy="1700498"/>
            </a:xfrm>
            <a:solidFill>
              <a:srgbClr val="942093"/>
            </a:solidFill>
          </p:grpSpPr>
          <p:pic>
            <p:nvPicPr>
              <p:cNvPr id="157" name="Graphic 156">
                <a:extLst>
                  <a:ext uri="{FF2B5EF4-FFF2-40B4-BE49-F238E27FC236}">
                    <a16:creationId xmlns:a16="http://schemas.microsoft.com/office/drawing/2014/main" id="{DC9909B3-12A1-ADE1-C354-8A18E2828E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8" name="Graphic 157">
                <a:extLst>
                  <a:ext uri="{FF2B5EF4-FFF2-40B4-BE49-F238E27FC236}">
                    <a16:creationId xmlns:a16="http://schemas.microsoft.com/office/drawing/2014/main" id="{8D342ABE-7A47-61AF-4B23-83DC930544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59" name="Graphic 158">
                <a:extLst>
                  <a:ext uri="{FF2B5EF4-FFF2-40B4-BE49-F238E27FC236}">
                    <a16:creationId xmlns:a16="http://schemas.microsoft.com/office/drawing/2014/main" id="{CDD55156-10AF-6394-AB87-8F71CEE46B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700000" flipH="1">
                <a:off x="643073" y="17275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0" name="Graphic 159">
                <a:extLst>
                  <a:ext uri="{FF2B5EF4-FFF2-40B4-BE49-F238E27FC236}">
                    <a16:creationId xmlns:a16="http://schemas.microsoft.com/office/drawing/2014/main" id="{3CFC4643-0FDB-8479-137F-0DFF1814AC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A56F27-BF52-F5AC-95E5-B294DC65AF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2" name="Graphic 161">
                <a:extLst>
                  <a:ext uri="{FF2B5EF4-FFF2-40B4-BE49-F238E27FC236}">
                    <a16:creationId xmlns:a16="http://schemas.microsoft.com/office/drawing/2014/main" id="{2AA1131B-D239-DB05-AA63-D491D173B7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3" name="Graphic 162">
                <a:extLst>
                  <a:ext uri="{FF2B5EF4-FFF2-40B4-BE49-F238E27FC236}">
                    <a16:creationId xmlns:a16="http://schemas.microsoft.com/office/drawing/2014/main" id="{D3A4DB44-3DF1-1CBA-5249-7216022364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655760" flipH="1">
                <a:off x="345457" y="152117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4" name="Graphic 163">
                <a:extLst>
                  <a:ext uri="{FF2B5EF4-FFF2-40B4-BE49-F238E27FC236}">
                    <a16:creationId xmlns:a16="http://schemas.microsoft.com/office/drawing/2014/main" id="{D765A8BB-C428-7996-EB6A-6B66161248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5" name="Graphic 164">
                <a:extLst>
                  <a:ext uri="{FF2B5EF4-FFF2-40B4-BE49-F238E27FC236}">
                    <a16:creationId xmlns:a16="http://schemas.microsoft.com/office/drawing/2014/main" id="{3B146DC7-E72A-8646-75C9-17EDF37AAD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6" name="Graphic 165">
                <a:extLst>
                  <a:ext uri="{FF2B5EF4-FFF2-40B4-BE49-F238E27FC236}">
                    <a16:creationId xmlns:a16="http://schemas.microsoft.com/office/drawing/2014/main" id="{C70243F7-132E-DDBA-3644-B9DDE22921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7" name="Graphic 166">
                <a:extLst>
                  <a:ext uri="{FF2B5EF4-FFF2-40B4-BE49-F238E27FC236}">
                    <a16:creationId xmlns:a16="http://schemas.microsoft.com/office/drawing/2014/main" id="{9A822E80-3FB9-5A19-C584-223D91F017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8CCAEF6B-DF0D-F0A9-37B6-3934BA26ABDF}"/>
                </a:ext>
              </a:extLst>
            </p:cNvPr>
            <p:cNvSpPr txBox="1"/>
            <p:nvPr/>
          </p:nvSpPr>
          <p:spPr>
            <a:xfrm>
              <a:off x="2500707" y="15320083"/>
              <a:ext cx="17235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B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Strong </a:t>
              </a:r>
            </a:p>
            <a:p>
              <a:pPr algn="ctr"/>
              <a:r>
                <a:rPr lang="en-US" sz="2400" b="1" dirty="0">
                  <a:solidFill>
                    <a:srgbClr val="FB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bottleneck</a:t>
              </a:r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62F196AF-BBAA-8DAF-3EDF-190A2E39B5A8}"/>
                </a:ext>
              </a:extLst>
            </p:cNvPr>
            <p:cNvCxnSpPr>
              <a:cxnSpLocks/>
            </p:cNvCxnSpPr>
            <p:nvPr/>
          </p:nvCxnSpPr>
          <p:spPr>
            <a:xfrm>
              <a:off x="7372038" y="14850645"/>
              <a:ext cx="4776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102711B9-E3A3-543C-46DC-16DE5381FFCE}"/>
                </a:ext>
              </a:extLst>
            </p:cNvPr>
            <p:cNvCxnSpPr>
              <a:cxnSpLocks/>
            </p:cNvCxnSpPr>
            <p:nvPr/>
          </p:nvCxnSpPr>
          <p:spPr>
            <a:xfrm>
              <a:off x="9842972" y="14886672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7C692FED-4B2A-4068-2070-4B8CFEEBF630}"/>
                </a:ext>
              </a:extLst>
            </p:cNvPr>
            <p:cNvGrpSpPr/>
            <p:nvPr/>
          </p:nvGrpSpPr>
          <p:grpSpPr>
            <a:xfrm>
              <a:off x="9997950" y="14677546"/>
              <a:ext cx="377026" cy="369332"/>
              <a:chOff x="13932891" y="5642071"/>
              <a:chExt cx="377026" cy="369332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46292BB4-E931-CB1A-354B-EBB02E4044E4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91347AB4-2665-A787-4352-73EA42AA1938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0C9B6A9-3716-1675-6D8A-E43E3157A44B}"/>
                </a:ext>
              </a:extLst>
            </p:cNvPr>
            <p:cNvSpPr txBox="1"/>
            <p:nvPr/>
          </p:nvSpPr>
          <p:spPr>
            <a:xfrm>
              <a:off x="1798714" y="4902815"/>
              <a:ext cx="122703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Part 1- Creation of populations with different demographic histories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0F4B6F93-9457-9019-7222-2808B57477DD}"/>
                </a:ext>
              </a:extLst>
            </p:cNvPr>
            <p:cNvSpPr txBox="1"/>
            <p:nvPr/>
          </p:nvSpPr>
          <p:spPr>
            <a:xfrm>
              <a:off x="14463468" y="4902815"/>
              <a:ext cx="74136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Part 2- Evolutionary rescue experiment</a:t>
              </a:r>
            </a:p>
          </p:txBody>
        </p: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44F05E3E-1E57-942B-B41A-1CB8B525DEF0}"/>
                </a:ext>
              </a:extLst>
            </p:cNvPr>
            <p:cNvGrpSpPr/>
            <p:nvPr/>
          </p:nvGrpSpPr>
          <p:grpSpPr>
            <a:xfrm>
              <a:off x="15082021" y="5827877"/>
              <a:ext cx="1198689" cy="1201674"/>
              <a:chOff x="15665003" y="6875549"/>
              <a:chExt cx="1198689" cy="1201674"/>
            </a:xfrm>
          </p:grpSpPr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AF2A46AA-DA7F-793B-DD60-4FF957A1111B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A892E0C6-F239-6C50-7B3C-3C6D8EE555FA}"/>
                  </a:ext>
                </a:extLst>
              </p:cNvPr>
              <p:cNvGrpSpPr/>
              <p:nvPr/>
            </p:nvGrpSpPr>
            <p:grpSpPr>
              <a:xfrm rot="16200000">
                <a:off x="15665000" y="6924227"/>
                <a:ext cx="1161529" cy="1115935"/>
                <a:chOff x="540854" y="1064530"/>
                <a:chExt cx="1161529" cy="1115935"/>
              </a:xfrm>
            </p:grpSpPr>
            <p:pic>
              <p:nvPicPr>
                <p:cNvPr id="232" name="Graphic 231">
                  <a:extLst>
                    <a:ext uri="{FF2B5EF4-FFF2-40B4-BE49-F238E27FC236}">
                      <a16:creationId xmlns:a16="http://schemas.microsoft.com/office/drawing/2014/main" id="{6DED9F69-66AE-F60B-A702-20FCF36DDE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22180" y="1350039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33" name="Graphic 232">
                  <a:extLst>
                    <a:ext uri="{FF2B5EF4-FFF2-40B4-BE49-F238E27FC236}">
                      <a16:creationId xmlns:a16="http://schemas.microsoft.com/office/drawing/2014/main" id="{6A920304-918A-E3AA-DD78-01F61E70A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 l="242" r="-1"/>
                <a:stretch/>
              </p:blipFill>
              <p:spPr>
                <a:xfrm rot="8330078" flipH="1">
                  <a:off x="1157468" y="107769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34" name="Graphic 233">
                  <a:extLst>
                    <a:ext uri="{FF2B5EF4-FFF2-40B4-BE49-F238E27FC236}">
                      <a16:creationId xmlns:a16="http://schemas.microsoft.com/office/drawing/2014/main" id="{DBE6414D-C96C-26EC-68AD-D68EB2A69E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13839556" flipH="1">
                  <a:off x="1094312" y="1601353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36" name="Graphic 235">
                  <a:extLst>
                    <a:ext uri="{FF2B5EF4-FFF2-40B4-BE49-F238E27FC236}">
                      <a16:creationId xmlns:a16="http://schemas.microsoft.com/office/drawing/2014/main" id="{D685BD22-14A5-0AE5-FA2B-B93C378102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rcRect l="242" r="-1"/>
                <a:stretch/>
              </p:blipFill>
              <p:spPr>
                <a:xfrm rot="19788235" flipH="1">
                  <a:off x="540854" y="1634237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40" name="Graphic 239">
                  <a:extLst>
                    <a:ext uri="{FF2B5EF4-FFF2-40B4-BE49-F238E27FC236}">
                      <a16:creationId xmlns:a16="http://schemas.microsoft.com/office/drawing/2014/main" id="{57018FE4-9525-1720-1061-A4B0130569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627815" y="1063874"/>
                  <a:ext cx="544915" cy="5462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B2C6EE43-6E3A-3747-A939-E1C67874FF21}"/>
                </a:ext>
              </a:extLst>
            </p:cNvPr>
            <p:cNvGrpSpPr/>
            <p:nvPr/>
          </p:nvGrpSpPr>
          <p:grpSpPr>
            <a:xfrm>
              <a:off x="15082021" y="7125969"/>
              <a:ext cx="1198689" cy="1201674"/>
              <a:chOff x="15027164" y="7202169"/>
              <a:chExt cx="1198689" cy="1201674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E462CCE8-7CAE-FD2E-2978-03F4EBB29355}"/>
                  </a:ext>
                </a:extLst>
              </p:cNvPr>
              <p:cNvSpPr/>
              <p:nvPr/>
            </p:nvSpPr>
            <p:spPr>
              <a:xfrm>
                <a:off x="15027164" y="720216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52" name="Graphic 251">
                <a:extLst>
                  <a:ext uri="{FF2B5EF4-FFF2-40B4-BE49-F238E27FC236}">
                    <a16:creationId xmlns:a16="http://schemas.microsoft.com/office/drawing/2014/main" id="{F7090103-009A-46DD-0571-0E0469571C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 l="242" r="-1"/>
              <a:stretch/>
            </p:blipFill>
            <p:spPr>
              <a:xfrm rot="18900000" flipH="1">
                <a:off x="15336124" y="756268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53" name="Graphic 252">
                <a:extLst>
                  <a:ext uri="{FF2B5EF4-FFF2-40B4-BE49-F238E27FC236}">
                    <a16:creationId xmlns:a16="http://schemas.microsoft.com/office/drawing/2014/main" id="{FD06DC9B-8B95-17F1-227B-5CF6A6324F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rcRect l="242" r="-1"/>
              <a:stretch/>
            </p:blipFill>
            <p:spPr>
              <a:xfrm rot="2930078" flipH="1">
                <a:off x="15063781" y="722739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54" name="Graphic 253">
                <a:extLst>
                  <a:ext uri="{FF2B5EF4-FFF2-40B4-BE49-F238E27FC236}">
                    <a16:creationId xmlns:a16="http://schemas.microsoft.com/office/drawing/2014/main" id="{8108704C-61A6-4E4C-1765-65AE7F2D35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 l="242" r="-1"/>
              <a:stretch/>
            </p:blipFill>
            <p:spPr>
              <a:xfrm rot="8439556" flipH="1">
                <a:off x="15587438" y="729055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55" name="Graphic 254">
                <a:extLst>
                  <a:ext uri="{FF2B5EF4-FFF2-40B4-BE49-F238E27FC236}">
                    <a16:creationId xmlns:a16="http://schemas.microsoft.com/office/drawing/2014/main" id="{5483E15C-CA77-3541-5AC8-B733AFC5C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rcRect l="242" r="-1"/>
              <a:stretch/>
            </p:blipFill>
            <p:spPr>
              <a:xfrm rot="14388235" flipH="1">
                <a:off x="15620322" y="7844008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56" name="Graphic 255">
                <a:extLst>
                  <a:ext uri="{FF2B5EF4-FFF2-40B4-BE49-F238E27FC236}">
                    <a16:creationId xmlns:a16="http://schemas.microsoft.com/office/drawing/2014/main" id="{4EC0C4A6-F790-8454-7674-6B9D849495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rcRect l="242" r="-1"/>
              <a:stretch/>
            </p:blipFill>
            <p:spPr>
              <a:xfrm rot="8957361" flipH="1">
                <a:off x="15049959" y="7757047"/>
                <a:ext cx="544915" cy="546228"/>
              </a:xfrm>
              <a:prstGeom prst="rect">
                <a:avLst/>
              </a:prstGeom>
            </p:spPr>
          </p:pic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866777E9-5860-0A9B-8A85-60FCC3385348}"/>
                </a:ext>
              </a:extLst>
            </p:cNvPr>
            <p:cNvGrpSpPr/>
            <p:nvPr/>
          </p:nvGrpSpPr>
          <p:grpSpPr>
            <a:xfrm>
              <a:off x="15082021" y="9365179"/>
              <a:ext cx="1198689" cy="1201674"/>
              <a:chOff x="15665003" y="6875549"/>
              <a:chExt cx="1198689" cy="1201674"/>
            </a:xfrm>
          </p:grpSpPr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FC03A650-974E-5D67-7472-8B1B055C09D4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41F651C8-662F-860A-72DA-3670746F75C6}"/>
                  </a:ext>
                </a:extLst>
              </p:cNvPr>
              <p:cNvGrpSpPr/>
              <p:nvPr/>
            </p:nvGrpSpPr>
            <p:grpSpPr>
              <a:xfrm rot="16200000">
                <a:off x="15665000" y="6924227"/>
                <a:ext cx="1161529" cy="1115935"/>
                <a:chOff x="540854" y="1064530"/>
                <a:chExt cx="1161529" cy="1115935"/>
              </a:xfrm>
            </p:grpSpPr>
            <p:pic>
              <p:nvPicPr>
                <p:cNvPr id="261" name="Graphic 260">
                  <a:extLst>
                    <a:ext uri="{FF2B5EF4-FFF2-40B4-BE49-F238E27FC236}">
                      <a16:creationId xmlns:a16="http://schemas.microsoft.com/office/drawing/2014/main" id="{F7BD60F3-D70F-780D-552D-7909A746B8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22180" y="1350039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62" name="Graphic 261">
                  <a:extLst>
                    <a:ext uri="{FF2B5EF4-FFF2-40B4-BE49-F238E27FC236}">
                      <a16:creationId xmlns:a16="http://schemas.microsoft.com/office/drawing/2014/main" id="{4E84791B-35F7-3ACA-E868-4B44120A2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rcRect l="242" r="-1"/>
                <a:stretch/>
              </p:blipFill>
              <p:spPr>
                <a:xfrm rot="8330078" flipH="1">
                  <a:off x="1157468" y="107769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63" name="Graphic 262">
                  <a:extLst>
                    <a:ext uri="{FF2B5EF4-FFF2-40B4-BE49-F238E27FC236}">
                      <a16:creationId xmlns:a16="http://schemas.microsoft.com/office/drawing/2014/main" id="{2E0EDF58-F32A-0012-05DA-9BCED0A824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rcRect l="242" r="-1"/>
                <a:stretch/>
              </p:blipFill>
              <p:spPr>
                <a:xfrm rot="13839556" flipH="1">
                  <a:off x="1094312" y="1601353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64" name="Graphic 263">
                  <a:extLst>
                    <a:ext uri="{FF2B5EF4-FFF2-40B4-BE49-F238E27FC236}">
                      <a16:creationId xmlns:a16="http://schemas.microsoft.com/office/drawing/2014/main" id="{DDF6401F-C68E-CA78-D8BA-0407B43022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96DAC541-7B7A-43D3-8B79-37D633B846F1}">
                      <asvg:svgBlip xmlns:asvg="http://schemas.microsoft.com/office/drawing/2016/SVG/main" r:embed="rId29"/>
                    </a:ext>
                  </a:extLst>
                </a:blip>
                <a:srcRect l="242" r="-1"/>
                <a:stretch/>
              </p:blipFill>
              <p:spPr>
                <a:xfrm rot="19788235" flipH="1">
                  <a:off x="540854" y="1634237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265" name="Graphic 264">
                  <a:extLst>
                    <a:ext uri="{FF2B5EF4-FFF2-40B4-BE49-F238E27FC236}">
                      <a16:creationId xmlns:a16="http://schemas.microsoft.com/office/drawing/2014/main" id="{91117DE1-9227-AFA1-E70C-F927076D8B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96DAC541-7B7A-43D3-8B79-37D633B846F1}">
                      <asvg:svgBlip xmlns:asvg="http://schemas.microsoft.com/office/drawing/2016/SVG/main" r:embed="rId43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627815" y="1063874"/>
                  <a:ext cx="544915" cy="5462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EFC7CDF6-3E58-61B4-36E3-04BA2340DDAA}"/>
                </a:ext>
              </a:extLst>
            </p:cNvPr>
            <p:cNvGrpSpPr/>
            <p:nvPr/>
          </p:nvGrpSpPr>
          <p:grpSpPr>
            <a:xfrm>
              <a:off x="15082021" y="11066226"/>
              <a:ext cx="1198689" cy="1201674"/>
              <a:chOff x="15027164" y="7202169"/>
              <a:chExt cx="1198689" cy="1201674"/>
            </a:xfrm>
          </p:grpSpPr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8383FACB-3023-C0C9-2C1A-52FBFCDF96E6}"/>
                  </a:ext>
                </a:extLst>
              </p:cNvPr>
              <p:cNvSpPr/>
              <p:nvPr/>
            </p:nvSpPr>
            <p:spPr>
              <a:xfrm>
                <a:off x="15027164" y="720216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68" name="Graphic 267">
                <a:extLst>
                  <a:ext uri="{FF2B5EF4-FFF2-40B4-BE49-F238E27FC236}">
                    <a16:creationId xmlns:a16="http://schemas.microsoft.com/office/drawing/2014/main" id="{2C46EF88-0A04-1F76-A3D4-49B3C49220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18900000" flipH="1">
                <a:off x="15336124" y="756268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3E1E2487-B7CB-0F2B-8924-481CC4938B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rcRect l="242" r="-1"/>
              <a:stretch/>
            </p:blipFill>
            <p:spPr>
              <a:xfrm rot="2930078" flipH="1">
                <a:off x="15063781" y="722739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70" name="Graphic 269">
                <a:extLst>
                  <a:ext uri="{FF2B5EF4-FFF2-40B4-BE49-F238E27FC236}">
                    <a16:creationId xmlns:a16="http://schemas.microsoft.com/office/drawing/2014/main" id="{EB852B58-1494-67F5-D6A6-34B01C279C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rcRect l="242" r="-1"/>
              <a:stretch/>
            </p:blipFill>
            <p:spPr>
              <a:xfrm rot="8439556" flipH="1">
                <a:off x="15587438" y="729055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71" name="Graphic 270">
                <a:extLst>
                  <a:ext uri="{FF2B5EF4-FFF2-40B4-BE49-F238E27FC236}">
                    <a16:creationId xmlns:a16="http://schemas.microsoft.com/office/drawing/2014/main" id="{A26690A0-3045-3F51-6B6F-2024527A40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rcRect l="242" r="-1"/>
              <a:stretch/>
            </p:blipFill>
            <p:spPr>
              <a:xfrm rot="14388235" flipH="1">
                <a:off x="15620322" y="7844008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72" name="Graphic 271">
                <a:extLst>
                  <a:ext uri="{FF2B5EF4-FFF2-40B4-BE49-F238E27FC236}">
                    <a16:creationId xmlns:a16="http://schemas.microsoft.com/office/drawing/2014/main" id="{1D1B7E92-08D3-EEE5-7B51-9C9D562A6A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extLst>
                  <a:ext uri="{96DAC541-7B7A-43D3-8B79-37D633B846F1}">
                    <asvg:svgBlip xmlns:asvg="http://schemas.microsoft.com/office/drawing/2016/SVG/main" r:embed="rId47"/>
                  </a:ext>
                </a:extLst>
              </a:blip>
              <a:srcRect l="242" r="-1"/>
              <a:stretch/>
            </p:blipFill>
            <p:spPr>
              <a:xfrm rot="8957361" flipH="1">
                <a:off x="15049959" y="7757047"/>
                <a:ext cx="544915" cy="546228"/>
              </a:xfrm>
              <a:prstGeom prst="rect">
                <a:avLst/>
              </a:prstGeom>
            </p:spPr>
          </p:pic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D76F7627-1800-F0E0-4D50-78B6410F3BB5}"/>
                </a:ext>
              </a:extLst>
            </p:cNvPr>
            <p:cNvSpPr txBox="1"/>
            <p:nvPr/>
          </p:nvSpPr>
          <p:spPr>
            <a:xfrm rot="16200000">
              <a:off x="15324318" y="8387571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732DD6FC-4A28-C2A1-C19A-28778528A320}"/>
                </a:ext>
              </a:extLst>
            </p:cNvPr>
            <p:cNvSpPr txBox="1"/>
            <p:nvPr/>
          </p:nvSpPr>
          <p:spPr>
            <a:xfrm>
              <a:off x="19614928" y="6917704"/>
              <a:ext cx="192552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23 Diverse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populations</a:t>
              </a:r>
            </a:p>
          </p:txBody>
        </p: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5767DB4B-A051-CBAE-9DE5-551CB22F5C7B}"/>
                </a:ext>
              </a:extLst>
            </p:cNvPr>
            <p:cNvGrpSpPr/>
            <p:nvPr/>
          </p:nvGrpSpPr>
          <p:grpSpPr>
            <a:xfrm>
              <a:off x="17882301" y="5860667"/>
              <a:ext cx="1198689" cy="1201674"/>
              <a:chOff x="15665003" y="6875549"/>
              <a:chExt cx="1198689" cy="1201674"/>
            </a:xfrm>
          </p:grpSpPr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B9C1172-32F7-C6B9-CF3A-455138780ACA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E2FA4758-C24B-1A71-51D2-F436A72C0072}"/>
                  </a:ext>
                </a:extLst>
              </p:cNvPr>
              <p:cNvGrpSpPr/>
              <p:nvPr/>
            </p:nvGrpSpPr>
            <p:grpSpPr>
              <a:xfrm rot="16200000">
                <a:off x="15665000" y="6924227"/>
                <a:ext cx="1161529" cy="1115935"/>
                <a:chOff x="540854" y="1064530"/>
                <a:chExt cx="1161529" cy="1115935"/>
              </a:xfrm>
            </p:grpSpPr>
            <p:pic>
              <p:nvPicPr>
                <p:cNvPr id="315" name="Graphic 314">
                  <a:extLst>
                    <a:ext uri="{FF2B5EF4-FFF2-40B4-BE49-F238E27FC236}">
                      <a16:creationId xmlns:a16="http://schemas.microsoft.com/office/drawing/2014/main" id="{E7500586-90C2-E1D8-28C8-EDCF0031E5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22180" y="1350039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16" name="Graphic 315">
                  <a:extLst>
                    <a:ext uri="{FF2B5EF4-FFF2-40B4-BE49-F238E27FC236}">
                      <a16:creationId xmlns:a16="http://schemas.microsoft.com/office/drawing/2014/main" id="{3291D126-7B40-3CB6-CDF0-A05FF81A8D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 l="242" r="-1"/>
                <a:stretch/>
              </p:blipFill>
              <p:spPr>
                <a:xfrm rot="8330078" flipH="1">
                  <a:off x="1157468" y="107769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17" name="Graphic 316">
                  <a:extLst>
                    <a:ext uri="{FF2B5EF4-FFF2-40B4-BE49-F238E27FC236}">
                      <a16:creationId xmlns:a16="http://schemas.microsoft.com/office/drawing/2014/main" id="{8ECDA323-BEB5-89E7-6CFB-6FBFC963E2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 l="242" r="-1"/>
                <a:stretch/>
              </p:blipFill>
              <p:spPr>
                <a:xfrm rot="13839556" flipH="1">
                  <a:off x="1094312" y="1601353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18" name="Graphic 317">
                  <a:extLst>
                    <a:ext uri="{FF2B5EF4-FFF2-40B4-BE49-F238E27FC236}">
                      <a16:creationId xmlns:a16="http://schemas.microsoft.com/office/drawing/2014/main" id="{7C9FC52E-FE76-DB97-BAAD-5CB6D8B437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rcRect l="242" r="-1"/>
                <a:stretch/>
              </p:blipFill>
              <p:spPr>
                <a:xfrm rot="19788235" flipH="1">
                  <a:off x="540854" y="1634237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19" name="Graphic 318">
                  <a:extLst>
                    <a:ext uri="{FF2B5EF4-FFF2-40B4-BE49-F238E27FC236}">
                      <a16:creationId xmlns:a16="http://schemas.microsoft.com/office/drawing/2014/main" id="{19FBC7D4-D98F-482C-24B1-F0538B9AC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627815" y="1063874"/>
                  <a:ext cx="544915" cy="54622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E3473AA7-A147-D4B3-0902-D20C41C8DD69}"/>
                </a:ext>
              </a:extLst>
            </p:cNvPr>
            <p:cNvCxnSpPr>
              <a:cxnSpLocks/>
            </p:cNvCxnSpPr>
            <p:nvPr/>
          </p:nvCxnSpPr>
          <p:spPr>
            <a:xfrm>
              <a:off x="16704580" y="6432867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3785A9EC-5C31-936A-756F-4B56B21162E3}"/>
                </a:ext>
              </a:extLst>
            </p:cNvPr>
            <p:cNvGrpSpPr/>
            <p:nvPr/>
          </p:nvGrpSpPr>
          <p:grpSpPr>
            <a:xfrm>
              <a:off x="16856977" y="6240843"/>
              <a:ext cx="377026" cy="373738"/>
              <a:chOff x="13932891" y="5654598"/>
              <a:chExt cx="377026" cy="373738"/>
            </a:xfrm>
          </p:grpSpPr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BC2A7DFD-B625-63C4-034D-6B4ED55A5625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9326DE66-5DA3-1BFA-0CF8-A62235BC7CED}"/>
                  </a:ext>
                </a:extLst>
              </p:cNvPr>
              <p:cNvSpPr txBox="1"/>
              <p:nvPr/>
            </p:nvSpPr>
            <p:spPr>
              <a:xfrm>
                <a:off x="13932891" y="5659004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7C19A750-71EF-6C33-F9AC-585F53F3BA43}"/>
                </a:ext>
              </a:extLst>
            </p:cNvPr>
            <p:cNvSpPr txBox="1"/>
            <p:nvPr/>
          </p:nvSpPr>
          <p:spPr>
            <a:xfrm>
              <a:off x="7051639" y="9169069"/>
              <a:ext cx="11192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keep only 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6 siblings</a:t>
              </a:r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85A00B25-E2D7-437F-0CEC-D753D162C89B}"/>
                </a:ext>
              </a:extLst>
            </p:cNvPr>
            <p:cNvSpPr txBox="1"/>
            <p:nvPr/>
          </p:nvSpPr>
          <p:spPr>
            <a:xfrm>
              <a:off x="9641651" y="9169069"/>
              <a:ext cx="11865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population 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AD3C6661-9E3A-4D15-2362-19FC05A593C0}"/>
                </a:ext>
              </a:extLst>
            </p:cNvPr>
            <p:cNvSpPr/>
            <p:nvPr/>
          </p:nvSpPr>
          <p:spPr>
            <a:xfrm>
              <a:off x="5430553" y="10902939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2" name="Graphic 331">
              <a:extLst>
                <a:ext uri="{FF2B5EF4-FFF2-40B4-BE49-F238E27FC236}">
                  <a16:creationId xmlns:a16="http://schemas.microsoft.com/office/drawing/2014/main" id="{8C215900-2C89-678E-BC73-670F56AAD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 l="242" r="-1"/>
            <a:stretch/>
          </p:blipFill>
          <p:spPr>
            <a:xfrm rot="655760" flipH="1">
              <a:off x="5962316" y="11192002"/>
              <a:ext cx="544915" cy="546228"/>
            </a:xfrm>
            <a:prstGeom prst="rect">
              <a:avLst/>
            </a:prstGeom>
          </p:spPr>
        </p:pic>
        <p:pic>
          <p:nvPicPr>
            <p:cNvPr id="333" name="Graphic 332">
              <a:extLst>
                <a:ext uri="{FF2B5EF4-FFF2-40B4-BE49-F238E27FC236}">
                  <a16:creationId xmlns:a16="http://schemas.microsoft.com/office/drawing/2014/main" id="{F076829A-3520-8526-DAC3-3CD9E3459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242" r="-1"/>
            <a:stretch/>
          </p:blipFill>
          <p:spPr>
            <a:xfrm rot="7757486" flipH="1">
              <a:off x="6025083" y="11754859"/>
              <a:ext cx="544915" cy="546228"/>
            </a:xfrm>
            <a:prstGeom prst="rect">
              <a:avLst/>
            </a:prstGeom>
          </p:spPr>
        </p:pic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784DEE16-8C3D-7FF5-ACF2-3D2932D43B71}"/>
                </a:ext>
              </a:extLst>
            </p:cNvPr>
            <p:cNvSpPr/>
            <p:nvPr/>
          </p:nvSpPr>
          <p:spPr>
            <a:xfrm>
              <a:off x="7967753" y="10902939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1280F908-DBD3-0E31-9728-D018DCD68134}"/>
                </a:ext>
              </a:extLst>
            </p:cNvPr>
            <p:cNvSpPr/>
            <p:nvPr/>
          </p:nvSpPr>
          <p:spPr>
            <a:xfrm>
              <a:off x="10833982" y="10902939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28A71731-3AAC-D39A-1A17-4C4D209C85C5}"/>
                </a:ext>
              </a:extLst>
            </p:cNvPr>
            <p:cNvCxnSpPr>
              <a:cxnSpLocks/>
            </p:cNvCxnSpPr>
            <p:nvPr/>
          </p:nvCxnSpPr>
          <p:spPr>
            <a:xfrm>
              <a:off x="12871353" y="9879744"/>
              <a:ext cx="18055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8D8FB896-44A0-9B75-A367-DF99FDF2C7F4}"/>
                </a:ext>
              </a:extLst>
            </p:cNvPr>
            <p:cNvCxnSpPr>
              <a:cxnSpLocks/>
            </p:cNvCxnSpPr>
            <p:nvPr/>
          </p:nvCxnSpPr>
          <p:spPr>
            <a:xfrm>
              <a:off x="12871353" y="11714739"/>
              <a:ext cx="18055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AD72EFC5-481B-3361-EB43-D9B3D37F575C}"/>
                </a:ext>
              </a:extLst>
            </p:cNvPr>
            <p:cNvSpPr txBox="1"/>
            <p:nvPr/>
          </p:nvSpPr>
          <p:spPr>
            <a:xfrm rot="5400000">
              <a:off x="6110547" y="12701940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9BE17DCD-B86C-F0AB-ED86-322A7EB50336}"/>
                </a:ext>
              </a:extLst>
            </p:cNvPr>
            <p:cNvSpPr txBox="1"/>
            <p:nvPr/>
          </p:nvSpPr>
          <p:spPr>
            <a:xfrm rot="5400000">
              <a:off x="8689360" y="12701940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08A31093-7356-062C-F884-86E60CAFEB36}"/>
                </a:ext>
              </a:extLst>
            </p:cNvPr>
            <p:cNvSpPr txBox="1"/>
            <p:nvPr/>
          </p:nvSpPr>
          <p:spPr>
            <a:xfrm rot="5400000">
              <a:off x="11508575" y="12701940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4281A4FC-D449-A1C7-3D13-7E1A6BD2689F}"/>
                </a:ext>
              </a:extLst>
            </p:cNvPr>
            <p:cNvSpPr txBox="1"/>
            <p:nvPr/>
          </p:nvSpPr>
          <p:spPr>
            <a:xfrm rot="5400000">
              <a:off x="15399166" y="1266106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cxnSp>
          <p:nvCxnSpPr>
            <p:cNvPr id="351" name="Straight Arrow Connector 350">
              <a:extLst>
                <a:ext uri="{FF2B5EF4-FFF2-40B4-BE49-F238E27FC236}">
                  <a16:creationId xmlns:a16="http://schemas.microsoft.com/office/drawing/2014/main" id="{54191E4B-726F-B7C3-EC1A-EAF106C41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22908" y="6382809"/>
              <a:ext cx="1847246" cy="6513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8E97B93F-705A-13EB-DC25-7E13E679E466}"/>
                </a:ext>
              </a:extLst>
            </p:cNvPr>
            <p:cNvCxnSpPr>
              <a:cxnSpLocks/>
            </p:cNvCxnSpPr>
            <p:nvPr/>
          </p:nvCxnSpPr>
          <p:spPr>
            <a:xfrm>
              <a:off x="12944209" y="7103521"/>
              <a:ext cx="1705412" cy="58372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60" name="Group 359">
              <a:extLst>
                <a:ext uri="{FF2B5EF4-FFF2-40B4-BE49-F238E27FC236}">
                  <a16:creationId xmlns:a16="http://schemas.microsoft.com/office/drawing/2014/main" id="{3E08F4A9-E627-35D6-679F-C353E2181535}"/>
                </a:ext>
              </a:extLst>
            </p:cNvPr>
            <p:cNvGrpSpPr/>
            <p:nvPr/>
          </p:nvGrpSpPr>
          <p:grpSpPr>
            <a:xfrm>
              <a:off x="17853208" y="7215211"/>
              <a:ext cx="1227782" cy="1255792"/>
              <a:chOff x="15635910" y="6875549"/>
              <a:chExt cx="1227782" cy="1255792"/>
            </a:xfrm>
          </p:grpSpPr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3208596A-E167-E3D0-977B-F302F5FD4100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id="{B4DF8E47-E5DE-749B-31ED-529010521B32}"/>
                  </a:ext>
                </a:extLst>
              </p:cNvPr>
              <p:cNvGrpSpPr/>
              <p:nvPr/>
            </p:nvGrpSpPr>
            <p:grpSpPr>
              <a:xfrm rot="16200000">
                <a:off x="15562146" y="6975194"/>
                <a:ext cx="1229911" cy="1082384"/>
                <a:chOff x="472472" y="1012642"/>
                <a:chExt cx="1229911" cy="1082384"/>
              </a:xfrm>
            </p:grpSpPr>
            <p:pic>
              <p:nvPicPr>
                <p:cNvPr id="363" name="Graphic 362">
                  <a:extLst>
                    <a:ext uri="{FF2B5EF4-FFF2-40B4-BE49-F238E27FC236}">
                      <a16:creationId xmlns:a16="http://schemas.microsoft.com/office/drawing/2014/main" id="{E7717663-5724-887C-6C73-9A1FB7A81C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54971" y="131408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64" name="Graphic 363">
                  <a:extLst>
                    <a:ext uri="{FF2B5EF4-FFF2-40B4-BE49-F238E27FC236}">
                      <a16:creationId xmlns:a16="http://schemas.microsoft.com/office/drawing/2014/main" id="{C9E726B9-86FF-EA17-E866-9C25440CD2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96DAC541-7B7A-43D3-8B79-37D633B846F1}">
                      <asvg:svgBlip xmlns:asvg="http://schemas.microsoft.com/office/drawing/2016/SVG/main" r:embed="rId44"/>
                    </a:ext>
                  </a:extLst>
                </a:blip>
                <a:srcRect l="242" r="-1"/>
                <a:stretch/>
              </p:blipFill>
              <p:spPr>
                <a:xfrm rot="8330078" flipH="1">
                  <a:off x="1157468" y="107769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65" name="Graphic 364">
                  <a:extLst>
                    <a:ext uri="{FF2B5EF4-FFF2-40B4-BE49-F238E27FC236}">
                      <a16:creationId xmlns:a16="http://schemas.microsoft.com/office/drawing/2014/main" id="{B8E6264F-37FC-8480-B225-6D81FF869A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rcRect l="242" r="-1"/>
                <a:stretch/>
              </p:blipFill>
              <p:spPr>
                <a:xfrm rot="15281127" flipH="1">
                  <a:off x="1147604" y="1549455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66" name="Graphic 365">
                  <a:extLst>
                    <a:ext uri="{FF2B5EF4-FFF2-40B4-BE49-F238E27FC236}">
                      <a16:creationId xmlns:a16="http://schemas.microsoft.com/office/drawing/2014/main" id="{7CA907CD-C965-D65A-1EB9-2027B36734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8">
                  <a:extLst>
                    <a:ext uri="{96DAC541-7B7A-43D3-8B79-37D633B846F1}">
                      <asvg:svgBlip xmlns:asvg="http://schemas.microsoft.com/office/drawing/2016/SVG/main" r:embed="rId49"/>
                    </a:ext>
                  </a:extLst>
                </a:blip>
                <a:srcRect l="242" r="-1"/>
                <a:stretch/>
              </p:blipFill>
              <p:spPr>
                <a:xfrm rot="19788235" flipH="1">
                  <a:off x="472472" y="1481305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367" name="Graphic 366">
                  <a:extLst>
                    <a:ext uri="{FF2B5EF4-FFF2-40B4-BE49-F238E27FC236}">
                      <a16:creationId xmlns:a16="http://schemas.microsoft.com/office/drawing/2014/main" id="{0CE0DEF3-A332-7159-D712-A564F4C870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694633" y="1011986"/>
                  <a:ext cx="544915" cy="54622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68" name="Straight Arrow Connector 367">
              <a:extLst>
                <a:ext uri="{FF2B5EF4-FFF2-40B4-BE49-F238E27FC236}">
                  <a16:creationId xmlns:a16="http://schemas.microsoft.com/office/drawing/2014/main" id="{8A371C2D-4CF8-554C-4238-782EDA8D3D6B}"/>
                </a:ext>
              </a:extLst>
            </p:cNvPr>
            <p:cNvCxnSpPr>
              <a:cxnSpLocks/>
            </p:cNvCxnSpPr>
            <p:nvPr/>
          </p:nvCxnSpPr>
          <p:spPr>
            <a:xfrm>
              <a:off x="16704580" y="7787411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754EEA03-C68D-ADB4-24F3-C1B6C0111946}"/>
                </a:ext>
              </a:extLst>
            </p:cNvPr>
            <p:cNvGrpSpPr/>
            <p:nvPr/>
          </p:nvGrpSpPr>
          <p:grpSpPr>
            <a:xfrm>
              <a:off x="16856977" y="7616726"/>
              <a:ext cx="377026" cy="369332"/>
              <a:chOff x="13932891" y="5642071"/>
              <a:chExt cx="377026" cy="369332"/>
            </a:xfrm>
          </p:grpSpPr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0ABBB5AF-B097-5783-8201-B7024377B719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46C4B2A0-A903-01C4-CD63-D36D6B9D48AD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cxnSp>
          <p:nvCxnSpPr>
            <p:cNvPr id="380" name="Straight Arrow Connector 379">
              <a:extLst>
                <a:ext uri="{FF2B5EF4-FFF2-40B4-BE49-F238E27FC236}">
                  <a16:creationId xmlns:a16="http://schemas.microsoft.com/office/drawing/2014/main" id="{F7FA79B2-74A6-F66A-9A67-F43FC669BCA0}"/>
                </a:ext>
              </a:extLst>
            </p:cNvPr>
            <p:cNvCxnSpPr>
              <a:cxnSpLocks/>
            </p:cNvCxnSpPr>
            <p:nvPr/>
          </p:nvCxnSpPr>
          <p:spPr>
            <a:xfrm>
              <a:off x="16704580" y="9901635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E5D71B-DEBF-6906-2E42-80D5FB5F9F95}"/>
                </a:ext>
              </a:extLst>
            </p:cNvPr>
            <p:cNvGrpSpPr/>
            <p:nvPr/>
          </p:nvGrpSpPr>
          <p:grpSpPr>
            <a:xfrm>
              <a:off x="16856977" y="9728944"/>
              <a:ext cx="377026" cy="369332"/>
              <a:chOff x="13932891" y="5642071"/>
              <a:chExt cx="377026" cy="369332"/>
            </a:xfrm>
          </p:grpSpPr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C07F5B53-AA18-10AC-6113-FFFCC4D75F5D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4837CABC-5D43-A80A-93B2-4CCBFA88FA4F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63267BEF-90B4-849D-8B54-606CB5E80C95}"/>
                </a:ext>
              </a:extLst>
            </p:cNvPr>
            <p:cNvGrpSpPr/>
            <p:nvPr/>
          </p:nvGrpSpPr>
          <p:grpSpPr>
            <a:xfrm>
              <a:off x="17882301" y="11066226"/>
              <a:ext cx="1213166" cy="1201674"/>
              <a:chOff x="15665003" y="6875549"/>
              <a:chExt cx="1213166" cy="1201674"/>
            </a:xfrm>
          </p:grpSpPr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3E602B18-7B12-6A78-D9B7-7FE24FF99CFD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3B11409-02D1-7C06-99F1-79C8CC12A56F}"/>
                  </a:ext>
                </a:extLst>
              </p:cNvPr>
              <p:cNvGrpSpPr/>
              <p:nvPr/>
            </p:nvGrpSpPr>
            <p:grpSpPr>
              <a:xfrm rot="16200000">
                <a:off x="16074687" y="6978808"/>
                <a:ext cx="702757" cy="904206"/>
                <a:chOff x="821524" y="1350695"/>
                <a:chExt cx="702757" cy="904206"/>
              </a:xfrm>
            </p:grpSpPr>
            <p:pic>
              <p:nvPicPr>
                <p:cNvPr id="1028" name="Graphic 1027">
                  <a:extLst>
                    <a:ext uri="{FF2B5EF4-FFF2-40B4-BE49-F238E27FC236}">
                      <a16:creationId xmlns:a16="http://schemas.microsoft.com/office/drawing/2014/main" id="{C92AE5B6-CDAB-A1E4-AFA7-A315E9952E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0">
                  <a:extLst>
                    <a:ext uri="{96DAC541-7B7A-43D3-8B79-37D633B846F1}">
                      <asvg:svgBlip xmlns:asvg="http://schemas.microsoft.com/office/drawing/2016/SVG/main" r:embed="rId51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22180" y="1350039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1032" name="Graphic 1031">
                  <a:extLst>
                    <a:ext uri="{FF2B5EF4-FFF2-40B4-BE49-F238E27FC236}">
                      <a16:creationId xmlns:a16="http://schemas.microsoft.com/office/drawing/2014/main" id="{45F8E4C5-4AEF-50B1-3AA2-1AA48C575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96DAC541-7B7A-43D3-8B79-37D633B846F1}">
                      <asvg:svgBlip xmlns:asvg="http://schemas.microsoft.com/office/drawing/2016/SVG/main" r:embed="rId44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978709" y="1709330"/>
                  <a:ext cx="544915" cy="54622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33" name="Straight Arrow Connector 1032">
              <a:extLst>
                <a:ext uri="{FF2B5EF4-FFF2-40B4-BE49-F238E27FC236}">
                  <a16:creationId xmlns:a16="http://schemas.microsoft.com/office/drawing/2014/main" id="{6FA3CA8B-E434-BF08-D257-DAD70E49DC42}"/>
                </a:ext>
              </a:extLst>
            </p:cNvPr>
            <p:cNvCxnSpPr>
              <a:cxnSpLocks/>
            </p:cNvCxnSpPr>
            <p:nvPr/>
          </p:nvCxnSpPr>
          <p:spPr>
            <a:xfrm>
              <a:off x="16704580" y="11714739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A4EBE81D-2EC2-5376-FD03-3975DA4842A0}"/>
                </a:ext>
              </a:extLst>
            </p:cNvPr>
            <p:cNvGrpSpPr/>
            <p:nvPr/>
          </p:nvGrpSpPr>
          <p:grpSpPr>
            <a:xfrm>
              <a:off x="16856977" y="11530073"/>
              <a:ext cx="377026" cy="369332"/>
              <a:chOff x="13932891" y="5642071"/>
              <a:chExt cx="377026" cy="369332"/>
            </a:xfrm>
          </p:grpSpPr>
          <p:sp>
            <p:nvSpPr>
              <p:cNvPr id="1035" name="Rectangle 1034">
                <a:extLst>
                  <a:ext uri="{FF2B5EF4-FFF2-40B4-BE49-F238E27FC236}">
                    <a16:creationId xmlns:a16="http://schemas.microsoft.com/office/drawing/2014/main" id="{920FEBAE-3909-A464-65AA-AA9C88C1676B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FC5CC8F1-EDE4-E98D-B005-A40E9428908E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A073F94E-CFED-B699-0FCA-DAB8371DC950}"/>
                </a:ext>
              </a:extLst>
            </p:cNvPr>
            <p:cNvSpPr/>
            <p:nvPr/>
          </p:nvSpPr>
          <p:spPr>
            <a:xfrm>
              <a:off x="17882301" y="9301575"/>
              <a:ext cx="1198689" cy="12016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6" name="TextBox 1055">
              <a:extLst>
                <a:ext uri="{FF2B5EF4-FFF2-40B4-BE49-F238E27FC236}">
                  <a16:creationId xmlns:a16="http://schemas.microsoft.com/office/drawing/2014/main" id="{F73EB298-F9C1-9283-5E78-92E83A897347}"/>
                </a:ext>
              </a:extLst>
            </p:cNvPr>
            <p:cNvSpPr txBox="1"/>
            <p:nvPr/>
          </p:nvSpPr>
          <p:spPr>
            <a:xfrm>
              <a:off x="14922386" y="5452558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Generation 1</a:t>
              </a: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F34934CA-3181-5618-EBB0-E198FEBB977B}"/>
                </a:ext>
              </a:extLst>
            </p:cNvPr>
            <p:cNvSpPr txBox="1"/>
            <p:nvPr/>
          </p:nvSpPr>
          <p:spPr>
            <a:xfrm>
              <a:off x="17725151" y="5452558"/>
              <a:ext cx="1518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Generation 6</a:t>
              </a:r>
            </a:p>
          </p:txBody>
        </p: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CBCA546E-BC2E-5DDB-BA0B-C3B64E267A03}"/>
                </a:ext>
              </a:extLst>
            </p:cNvPr>
            <p:cNvSpPr txBox="1"/>
            <p:nvPr/>
          </p:nvSpPr>
          <p:spPr>
            <a:xfrm>
              <a:off x="19614928" y="10672633"/>
              <a:ext cx="252825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23 Intermediate </a:t>
              </a:r>
            </a:p>
            <a:p>
              <a:r>
                <a:rPr lang="en-US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bottleneck</a:t>
              </a:r>
            </a:p>
            <a:p>
              <a:r>
                <a:rPr lang="en-US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populations</a:t>
              </a:r>
            </a:p>
          </p:txBody>
        </p:sp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FBD1C52F-49B3-9041-F446-DC5B6BF1908C}"/>
                </a:ext>
              </a:extLst>
            </p:cNvPr>
            <p:cNvSpPr txBox="1"/>
            <p:nvPr/>
          </p:nvSpPr>
          <p:spPr>
            <a:xfrm>
              <a:off x="19614928" y="15497472"/>
              <a:ext cx="193354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rgbClr val="2CA2C3"/>
                  </a:solidFill>
                  <a:latin typeface="Century Gothic" panose="020B0502020202020204" pitchFamily="34" charset="0"/>
                </a:defRPr>
              </a:lvl1pPr>
            </a:lstStyle>
            <a:p>
              <a:r>
                <a:rPr lang="en-US" dirty="0">
                  <a:solidFill>
                    <a:srgbClr val="FC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34 Strong </a:t>
              </a:r>
            </a:p>
            <a:p>
              <a:r>
                <a:rPr lang="en-US" dirty="0">
                  <a:solidFill>
                    <a:srgbClr val="FC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bottleneck</a:t>
              </a:r>
            </a:p>
            <a:p>
              <a:r>
                <a:rPr lang="en-US" dirty="0">
                  <a:solidFill>
                    <a:srgbClr val="FC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populations</a:t>
              </a:r>
            </a:p>
          </p:txBody>
        </p:sp>
        <p:sp>
          <p:nvSpPr>
            <p:cNvPr id="1060" name="TextBox 1059">
              <a:extLst>
                <a:ext uri="{FF2B5EF4-FFF2-40B4-BE49-F238E27FC236}">
                  <a16:creationId xmlns:a16="http://schemas.microsoft.com/office/drawing/2014/main" id="{00A94500-9D1E-1E43-B7D4-4C5313FDB21E}"/>
                </a:ext>
              </a:extLst>
            </p:cNvPr>
            <p:cNvSpPr txBox="1"/>
            <p:nvPr/>
          </p:nvSpPr>
          <p:spPr>
            <a:xfrm>
              <a:off x="2289110" y="11045100"/>
              <a:ext cx="2146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 independent </a:t>
              </a:r>
            </a:p>
            <a:p>
              <a:pPr algn="ctr"/>
              <a:r>
                <a:rPr lang="en-US" i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pairs of individuals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9266AEE3-2383-5929-CA64-13127D1677A4}"/>
                </a:ext>
              </a:extLst>
            </p:cNvPr>
            <p:cNvCxnSpPr>
              <a:cxnSpLocks/>
            </p:cNvCxnSpPr>
            <p:nvPr/>
          </p:nvCxnSpPr>
          <p:spPr>
            <a:xfrm>
              <a:off x="7341809" y="11714739"/>
              <a:ext cx="4776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08085B99-6ECD-0192-F0FB-5BC25903E717}"/>
                </a:ext>
              </a:extLst>
            </p:cNvPr>
            <p:cNvCxnSpPr>
              <a:cxnSpLocks/>
            </p:cNvCxnSpPr>
            <p:nvPr/>
          </p:nvCxnSpPr>
          <p:spPr>
            <a:xfrm>
              <a:off x="9812743" y="11730254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C7FDFE9-010B-9427-07FB-9F5AB207263A}"/>
                </a:ext>
              </a:extLst>
            </p:cNvPr>
            <p:cNvGrpSpPr/>
            <p:nvPr/>
          </p:nvGrpSpPr>
          <p:grpSpPr>
            <a:xfrm>
              <a:off x="9998189" y="11530073"/>
              <a:ext cx="377026" cy="369332"/>
              <a:chOff x="13932891" y="5642071"/>
              <a:chExt cx="377026" cy="3693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8B3FAE-52E9-4C1A-B52E-CF21D9CC169C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FB6B6A-F965-3818-0023-80C8E31B3CF6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E711BE-DF73-7B9F-243A-8C0907EF304A}"/>
                </a:ext>
              </a:extLst>
            </p:cNvPr>
            <p:cNvSpPr txBox="1"/>
            <p:nvPr/>
          </p:nvSpPr>
          <p:spPr>
            <a:xfrm rot="5400000">
              <a:off x="18279412" y="12661063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A026FF7-A9C7-D23D-0534-71479FDBB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rcRect l="242" r="-1"/>
            <a:stretch/>
          </p:blipFill>
          <p:spPr>
            <a:xfrm rot="15094996" flipH="1">
              <a:off x="18347340" y="11791916"/>
              <a:ext cx="544915" cy="54622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E0B55F5-2E1B-17F5-4D4B-9C202DB27D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rcRect l="242" r="-1"/>
            <a:stretch/>
          </p:blipFill>
          <p:spPr>
            <a:xfrm flipH="1">
              <a:off x="17820344" y="11368266"/>
              <a:ext cx="544915" cy="54622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9F8B9E-0127-E68F-4340-190343B35FF6}"/>
                </a:ext>
              </a:extLst>
            </p:cNvPr>
            <p:cNvSpPr txBox="1"/>
            <p:nvPr/>
          </p:nvSpPr>
          <p:spPr>
            <a:xfrm rot="16200000">
              <a:off x="18117601" y="8403123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F59B0F7-4AB1-EBB7-7667-E5C060B1DDEC}"/>
                </a:ext>
              </a:extLst>
            </p:cNvPr>
            <p:cNvSpPr/>
            <p:nvPr/>
          </p:nvSpPr>
          <p:spPr>
            <a:xfrm>
              <a:off x="5413885" y="15830741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A20B7EF7-6D6A-D6B5-DC69-AF13FC089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rcRect l="242" r="-1"/>
            <a:stretch/>
          </p:blipFill>
          <p:spPr>
            <a:xfrm rot="655760" flipH="1">
              <a:off x="5945648" y="16119804"/>
              <a:ext cx="544915" cy="546228"/>
            </a:xfrm>
            <a:prstGeom prst="rect">
              <a:avLst/>
            </a:prstGeom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7F77A649-88D5-8FE8-26D9-81AA5C197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rcRect l="242" r="-1"/>
            <a:stretch/>
          </p:blipFill>
          <p:spPr>
            <a:xfrm rot="7757486" flipH="1">
              <a:off x="6008415" y="16682661"/>
              <a:ext cx="544915" cy="546228"/>
            </a:xfrm>
            <a:prstGeom prst="rect">
              <a:avLst/>
            </a:prstGeom>
          </p:spPr>
        </p:pic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EE08BC1-7DDC-7AC4-DE57-1DD463D8DD06}"/>
                </a:ext>
              </a:extLst>
            </p:cNvPr>
            <p:cNvSpPr/>
            <p:nvPr/>
          </p:nvSpPr>
          <p:spPr>
            <a:xfrm>
              <a:off x="7951085" y="15830741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BBFF477-C84D-2CE5-50D8-40769B60173C}"/>
                </a:ext>
              </a:extLst>
            </p:cNvPr>
            <p:cNvSpPr/>
            <p:nvPr/>
          </p:nvSpPr>
          <p:spPr>
            <a:xfrm>
              <a:off x="10817314" y="15830741"/>
              <a:ext cx="1731125" cy="1735436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CB3E590-0AB0-4F19-1040-B10A8BB25FAB}"/>
                </a:ext>
              </a:extLst>
            </p:cNvPr>
            <p:cNvSpPr txBox="1"/>
            <p:nvPr/>
          </p:nvSpPr>
          <p:spPr>
            <a:xfrm rot="5400000">
              <a:off x="6093879" y="17629742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7EA8FC-4A12-F870-AAE9-1674339D6854}"/>
                </a:ext>
              </a:extLst>
            </p:cNvPr>
            <p:cNvSpPr txBox="1"/>
            <p:nvPr/>
          </p:nvSpPr>
          <p:spPr>
            <a:xfrm rot="5400000">
              <a:off x="8672692" y="17629742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FB3943-9479-BCE9-AAB3-43C652D19C22}"/>
                </a:ext>
              </a:extLst>
            </p:cNvPr>
            <p:cNvSpPr txBox="1"/>
            <p:nvPr/>
          </p:nvSpPr>
          <p:spPr>
            <a:xfrm rot="5400000">
              <a:off x="11491907" y="17629742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 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D8B19D0-7CFB-FC47-85C3-6B4FF1CBC1AA}"/>
                </a:ext>
              </a:extLst>
            </p:cNvPr>
            <p:cNvCxnSpPr>
              <a:cxnSpLocks/>
            </p:cNvCxnSpPr>
            <p:nvPr/>
          </p:nvCxnSpPr>
          <p:spPr>
            <a:xfrm>
              <a:off x="7325141" y="16642541"/>
              <a:ext cx="4776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5792021-0066-A757-7DDC-3E7042ADFB75}"/>
                </a:ext>
              </a:extLst>
            </p:cNvPr>
            <p:cNvCxnSpPr>
              <a:cxnSpLocks/>
            </p:cNvCxnSpPr>
            <p:nvPr/>
          </p:nvCxnSpPr>
          <p:spPr>
            <a:xfrm>
              <a:off x="9796075" y="16658056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F24929B-C2C4-99A5-CCD1-4B96F4193F3C}"/>
                </a:ext>
              </a:extLst>
            </p:cNvPr>
            <p:cNvGrpSpPr/>
            <p:nvPr/>
          </p:nvGrpSpPr>
          <p:grpSpPr>
            <a:xfrm>
              <a:off x="9981521" y="16457875"/>
              <a:ext cx="377026" cy="369332"/>
              <a:chOff x="13932891" y="5642071"/>
              <a:chExt cx="377026" cy="36933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8CF2F7E-9589-57E2-040A-43907E3EE6E2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EFA65C1-4449-D88D-E5B6-F38D18210BD3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B45B30-6920-EC93-DAA5-4013FC5AA98F}"/>
                </a:ext>
              </a:extLst>
            </p:cNvPr>
            <p:cNvSpPr txBox="1"/>
            <p:nvPr/>
          </p:nvSpPr>
          <p:spPr>
            <a:xfrm>
              <a:off x="7079470" y="14147811"/>
              <a:ext cx="11192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keep only </a:t>
              </a:r>
            </a:p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2 siblings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FA499B3-4900-E5DF-FBA1-BC677B485CF6}"/>
                </a:ext>
              </a:extLst>
            </p:cNvPr>
            <p:cNvSpPr txBox="1"/>
            <p:nvPr/>
          </p:nvSpPr>
          <p:spPr>
            <a:xfrm>
              <a:off x="9686415" y="14147811"/>
              <a:ext cx="11865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population </a:t>
              </a:r>
            </a:p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43493E02-786A-74CB-D909-B980CF15E963}"/>
                </a:ext>
              </a:extLst>
            </p:cNvPr>
            <p:cNvSpPr/>
            <p:nvPr/>
          </p:nvSpPr>
          <p:spPr>
            <a:xfrm rot="15678077">
              <a:off x="3898070" y="8699207"/>
              <a:ext cx="4471323" cy="2210871"/>
            </a:xfrm>
            <a:prstGeom prst="arc">
              <a:avLst>
                <a:gd name="adj1" fmla="val 11509118"/>
                <a:gd name="adj2" fmla="val 21480466"/>
              </a:avLst>
            </a:prstGeom>
            <a:ln w="28575">
              <a:solidFill>
                <a:schemeClr val="accent3"/>
              </a:solidFill>
              <a:prstDash val="dash"/>
              <a:headEnd type="arrow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9B2FCF90-8808-4F48-F08F-DD4693502E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 l="242" r="-1"/>
            <a:stretch/>
          </p:blipFill>
          <p:spPr>
            <a:xfrm rot="16483365" flipH="1">
              <a:off x="8889468" y="11072672"/>
              <a:ext cx="544915" cy="546228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6CB189A8-F86C-3EB1-EE92-D5F7BFB4D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242" r="-1"/>
            <a:stretch/>
          </p:blipFill>
          <p:spPr>
            <a:xfrm rot="1985091" flipH="1">
              <a:off x="9038896" y="11738173"/>
              <a:ext cx="544915" cy="546228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58C6F54B-C5AF-C9CC-31AB-482778462B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 l="242" r="-1"/>
            <a:stretch/>
          </p:blipFill>
          <p:spPr>
            <a:xfrm rot="20829642" flipH="1">
              <a:off x="7960346" y="11667712"/>
              <a:ext cx="544915" cy="546228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043F15B5-5CE4-EE68-B94C-A0097D0B0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242" r="-1"/>
            <a:stretch/>
          </p:blipFill>
          <p:spPr>
            <a:xfrm rot="6214937" flipH="1">
              <a:off x="8633189" y="11467009"/>
              <a:ext cx="544915" cy="546228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60BFAE56-3C7C-2227-2296-1F9C14213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 l="242" r="-1"/>
            <a:stretch/>
          </p:blipFill>
          <p:spPr>
            <a:xfrm rot="3159434" flipH="1">
              <a:off x="8226128" y="11037439"/>
              <a:ext cx="544915" cy="546228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66B3A52E-0E4B-235C-69AB-34977EC10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242" r="-1"/>
            <a:stretch/>
          </p:blipFill>
          <p:spPr>
            <a:xfrm rot="12680662" flipH="1">
              <a:off x="8460186" y="11989269"/>
              <a:ext cx="544915" cy="546228"/>
            </a:xfrm>
            <a:prstGeom prst="rect">
              <a:avLst/>
            </a:prstGeom>
          </p:spPr>
        </p:pic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0A40BE5-1825-9E14-DF5A-256872560ADE}"/>
                </a:ext>
              </a:extLst>
            </p:cNvPr>
            <p:cNvGrpSpPr/>
            <p:nvPr/>
          </p:nvGrpSpPr>
          <p:grpSpPr>
            <a:xfrm>
              <a:off x="10837790" y="10878507"/>
              <a:ext cx="1782489" cy="1700498"/>
              <a:chOff x="345457" y="1000675"/>
              <a:chExt cx="1782489" cy="1700498"/>
            </a:xfrm>
            <a:solidFill>
              <a:schemeClr val="accent1"/>
            </a:solidFill>
          </p:grpSpPr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DE82E905-418D-A899-5B20-868EE0A317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2D35ABBC-FF2D-C44C-B3F0-94DC018424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4E614B89-A923-D716-05EF-03158CAD7F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rcRect l="242" r="-1"/>
              <a:stretch/>
            </p:blipFill>
            <p:spPr>
              <a:xfrm rot="2700000" flipH="1">
                <a:off x="643073" y="17275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F2878F5C-FF36-9CFC-F881-7B24D2916B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8" name="Graphic 77">
                <a:extLst>
                  <a:ext uri="{FF2B5EF4-FFF2-40B4-BE49-F238E27FC236}">
                    <a16:creationId xmlns:a16="http://schemas.microsoft.com/office/drawing/2014/main" id="{B514A7B8-129C-10F5-3D8E-206F33FA19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79" name="Graphic 78">
                <a:extLst>
                  <a:ext uri="{FF2B5EF4-FFF2-40B4-BE49-F238E27FC236}">
                    <a16:creationId xmlns:a16="http://schemas.microsoft.com/office/drawing/2014/main" id="{F9094EDF-F889-C8D0-4937-9D105E153F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AE780E0A-5618-EAC8-1671-D4D64B16A5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655760" flipH="1">
                <a:off x="345457" y="152117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1" name="Graphic 80">
                <a:extLst>
                  <a:ext uri="{FF2B5EF4-FFF2-40B4-BE49-F238E27FC236}">
                    <a16:creationId xmlns:a16="http://schemas.microsoft.com/office/drawing/2014/main" id="{587C80AC-DF9B-8DB8-8CFF-350532AB08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2" name="Graphic 81">
                <a:extLst>
                  <a:ext uri="{FF2B5EF4-FFF2-40B4-BE49-F238E27FC236}">
                    <a16:creationId xmlns:a16="http://schemas.microsoft.com/office/drawing/2014/main" id="{B7280656-6788-2FD9-3BA2-309599A8FE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3" name="Graphic 82">
                <a:extLst>
                  <a:ext uri="{FF2B5EF4-FFF2-40B4-BE49-F238E27FC236}">
                    <a16:creationId xmlns:a16="http://schemas.microsoft.com/office/drawing/2014/main" id="{51783E82-5D4F-E391-464F-B636572638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88" name="Graphic 87">
                <a:extLst>
                  <a:ext uri="{FF2B5EF4-FFF2-40B4-BE49-F238E27FC236}">
                    <a16:creationId xmlns:a16="http://schemas.microsoft.com/office/drawing/2014/main" id="{5972667A-FDD6-F11D-8DF8-168D73FA14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2B3A5FA2-5611-A008-EAFE-5D12544A395E}"/>
                </a:ext>
              </a:extLst>
            </p:cNvPr>
            <p:cNvSpPr/>
            <p:nvPr/>
          </p:nvSpPr>
          <p:spPr>
            <a:xfrm rot="15678077">
              <a:off x="1188850" y="11203864"/>
              <a:ext cx="10263353" cy="2854698"/>
            </a:xfrm>
            <a:prstGeom prst="arc">
              <a:avLst>
                <a:gd name="adj1" fmla="val 11620495"/>
                <a:gd name="adj2" fmla="val 126542"/>
              </a:avLst>
            </a:prstGeom>
            <a:ln w="28575">
              <a:solidFill>
                <a:schemeClr val="accent3"/>
              </a:solidFill>
              <a:prstDash val="dash"/>
              <a:headEnd type="arrow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D048E6DF-FDD4-552A-9360-A30508B2D18B}"/>
                </a:ext>
              </a:extLst>
            </p:cNvPr>
            <p:cNvSpPr/>
            <p:nvPr/>
          </p:nvSpPr>
          <p:spPr>
            <a:xfrm rot="15678077">
              <a:off x="2369692" y="10159197"/>
              <a:ext cx="7683375" cy="2477985"/>
            </a:xfrm>
            <a:prstGeom prst="arc">
              <a:avLst>
                <a:gd name="adj1" fmla="val 11509118"/>
                <a:gd name="adj2" fmla="val 26023"/>
              </a:avLst>
            </a:prstGeom>
            <a:ln w="28575">
              <a:solidFill>
                <a:schemeClr val="accent3"/>
              </a:solidFill>
              <a:prstDash val="dash"/>
              <a:headEnd type="arrow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174D31B3-0CC7-5BCC-5EE5-079579358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rcRect l="242" r="-1"/>
            <a:stretch/>
          </p:blipFill>
          <p:spPr>
            <a:xfrm rot="655760" flipH="1">
              <a:off x="8181281" y="16560219"/>
              <a:ext cx="544915" cy="546228"/>
            </a:xfrm>
            <a:prstGeom prst="rect">
              <a:avLst/>
            </a:prstGeom>
          </p:spPr>
        </p:pic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D02C13E0-5AFA-E24B-3FF5-35B24F7FB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rcRect l="242" r="-1"/>
            <a:stretch/>
          </p:blipFill>
          <p:spPr>
            <a:xfrm rot="7757486" flipH="1">
              <a:off x="8838584" y="16240402"/>
              <a:ext cx="544915" cy="546228"/>
            </a:xfrm>
            <a:prstGeom prst="rect">
              <a:avLst/>
            </a:prstGeom>
          </p:spPr>
        </p:pic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0E259736-F85B-CE64-E360-8199502C4CC8}"/>
                </a:ext>
              </a:extLst>
            </p:cNvPr>
            <p:cNvGrpSpPr/>
            <p:nvPr/>
          </p:nvGrpSpPr>
          <p:grpSpPr>
            <a:xfrm rot="8718533">
              <a:off x="10773123" y="15917056"/>
              <a:ext cx="1782489" cy="1700498"/>
              <a:chOff x="345457" y="1000675"/>
              <a:chExt cx="1782489" cy="1700498"/>
            </a:xfrm>
            <a:solidFill>
              <a:srgbClr val="FF7E79"/>
            </a:solidFill>
          </p:grpSpPr>
          <p:pic>
            <p:nvPicPr>
              <p:cNvPr id="129" name="Graphic 128">
                <a:extLst>
                  <a:ext uri="{FF2B5EF4-FFF2-40B4-BE49-F238E27FC236}">
                    <a16:creationId xmlns:a16="http://schemas.microsoft.com/office/drawing/2014/main" id="{4EC1AEB5-2B18-B5D3-AE69-397336E4BD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rcRect l="242" r="-1"/>
              <a:stretch/>
            </p:blipFill>
            <p:spPr>
              <a:xfrm rot="2223553" flipH="1">
                <a:off x="1309616" y="1353445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31" name="Graphic 130">
                <a:extLst>
                  <a:ext uri="{FF2B5EF4-FFF2-40B4-BE49-F238E27FC236}">
                    <a16:creationId xmlns:a16="http://schemas.microsoft.com/office/drawing/2014/main" id="{94C8BF1B-C8D5-2AC4-3A9A-3C81773D3C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rcRect l="242" r="-1"/>
              <a:stretch/>
            </p:blipFill>
            <p:spPr>
              <a:xfrm rot="4294589" flipH="1">
                <a:off x="955651" y="215560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8" name="Graphic 167">
                <a:extLst>
                  <a:ext uri="{FF2B5EF4-FFF2-40B4-BE49-F238E27FC236}">
                    <a16:creationId xmlns:a16="http://schemas.microsoft.com/office/drawing/2014/main" id="{7FEAF2F9-C6EE-439C-F77B-49E3B1E40B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rcRect l="242" r="-1"/>
              <a:stretch/>
            </p:blipFill>
            <p:spPr>
              <a:xfrm rot="2700000" flipH="1">
                <a:off x="643073" y="172753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9769CD9E-61B8-C6E0-8182-1E4A167DD5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rcRect l="242" r="-1"/>
              <a:stretch/>
            </p:blipFill>
            <p:spPr>
              <a:xfrm rot="5400000" flipH="1">
                <a:off x="872701" y="134940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70" name="Graphic 169">
                <a:extLst>
                  <a:ext uri="{FF2B5EF4-FFF2-40B4-BE49-F238E27FC236}">
                    <a16:creationId xmlns:a16="http://schemas.microsoft.com/office/drawing/2014/main" id="{986677B0-994F-42FF-0842-9238253240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rcRect l="242" r="-1"/>
              <a:stretch/>
            </p:blipFill>
            <p:spPr>
              <a:xfrm rot="15302441" flipH="1">
                <a:off x="1123484" y="17811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76" name="Graphic 175">
                <a:extLst>
                  <a:ext uri="{FF2B5EF4-FFF2-40B4-BE49-F238E27FC236}">
                    <a16:creationId xmlns:a16="http://schemas.microsoft.com/office/drawing/2014/main" id="{7C66C177-C9F9-F36F-3065-D4D0433069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56"/>
                  </a:ext>
                </a:extLst>
              </a:blip>
              <a:srcRect l="242" r="-1"/>
              <a:stretch/>
            </p:blipFill>
            <p:spPr>
              <a:xfrm rot="2700000" flipH="1">
                <a:off x="1414673" y="2081311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77" name="Graphic 176">
                <a:extLst>
                  <a:ext uri="{FF2B5EF4-FFF2-40B4-BE49-F238E27FC236}">
                    <a16:creationId xmlns:a16="http://schemas.microsoft.com/office/drawing/2014/main" id="{993AA550-E748-3FE3-DAF9-BABE6705B1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56"/>
                  </a:ext>
                </a:extLst>
              </a:blip>
              <a:srcRect l="242" r="-1"/>
              <a:stretch/>
            </p:blipFill>
            <p:spPr>
              <a:xfrm rot="655760" flipH="1">
                <a:off x="345457" y="152117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85" name="Graphic 184">
                <a:extLst>
                  <a:ext uri="{FF2B5EF4-FFF2-40B4-BE49-F238E27FC236}">
                    <a16:creationId xmlns:a16="http://schemas.microsoft.com/office/drawing/2014/main" id="{57A507AF-EC39-8D0A-8A67-CB2C84A250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rcRect l="242" r="-1"/>
              <a:stretch/>
            </p:blipFill>
            <p:spPr>
              <a:xfrm rot="9895828" flipH="1">
                <a:off x="1583031" y="160323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26" name="Graphic 1025">
                <a:extLst>
                  <a:ext uri="{FF2B5EF4-FFF2-40B4-BE49-F238E27FC236}">
                    <a16:creationId xmlns:a16="http://schemas.microsoft.com/office/drawing/2014/main" id="{408F61DB-A553-D659-4DEB-E73AB95790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rcRect l="242" r="-1"/>
              <a:stretch/>
            </p:blipFill>
            <p:spPr>
              <a:xfrm rot="7757486" flipH="1">
                <a:off x="455657" y="210583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29" name="Graphic 1028">
                <a:extLst>
                  <a:ext uri="{FF2B5EF4-FFF2-40B4-BE49-F238E27FC236}">
                    <a16:creationId xmlns:a16="http://schemas.microsoft.com/office/drawing/2014/main" id="{001F8667-9318-CA76-5345-01E8A2DCB4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rcRect l="242" r="-1"/>
              <a:stretch/>
            </p:blipFill>
            <p:spPr>
              <a:xfrm rot="5733140" flipH="1">
                <a:off x="1130288" y="1000019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30" name="Graphic 1029">
                <a:extLst>
                  <a:ext uri="{FF2B5EF4-FFF2-40B4-BE49-F238E27FC236}">
                    <a16:creationId xmlns:a16="http://schemas.microsoft.com/office/drawing/2014/main" id="{1FF8AA17-5ED9-8940-CB39-27967DCC1B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rcRect l="242" r="-1"/>
              <a:stretch/>
            </p:blipFill>
            <p:spPr>
              <a:xfrm rot="14357361" flipH="1">
                <a:off x="627815" y="1063874"/>
                <a:ext cx="544915" cy="546228"/>
              </a:xfrm>
              <a:prstGeom prst="rect">
                <a:avLst/>
              </a:prstGeom>
            </p:spPr>
          </p:pic>
        </p:grpSp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684B3DDA-79ED-1F9A-9DE8-57575A2E8489}"/>
                </a:ext>
              </a:extLst>
            </p:cNvPr>
            <p:cNvGrpSpPr/>
            <p:nvPr/>
          </p:nvGrpSpPr>
          <p:grpSpPr>
            <a:xfrm>
              <a:off x="14997443" y="14288942"/>
              <a:ext cx="1198689" cy="1201674"/>
              <a:chOff x="15665003" y="6875549"/>
              <a:chExt cx="1198689" cy="1201674"/>
            </a:xfrm>
          </p:grpSpPr>
          <p:sp>
            <p:nvSpPr>
              <p:cNvPr id="1037" name="Oval 1036">
                <a:extLst>
                  <a:ext uri="{FF2B5EF4-FFF2-40B4-BE49-F238E27FC236}">
                    <a16:creationId xmlns:a16="http://schemas.microsoft.com/office/drawing/2014/main" id="{03331439-33EC-D4D1-A8B0-AEFBD82BDB09}"/>
                  </a:ext>
                </a:extLst>
              </p:cNvPr>
              <p:cNvSpPr/>
              <p:nvPr/>
            </p:nvSpPr>
            <p:spPr>
              <a:xfrm>
                <a:off x="15665003" y="687554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39" name="Group 1038">
                <a:extLst>
                  <a:ext uri="{FF2B5EF4-FFF2-40B4-BE49-F238E27FC236}">
                    <a16:creationId xmlns:a16="http://schemas.microsoft.com/office/drawing/2014/main" id="{2DEFD296-F5A0-40AA-EB7A-2964946F61CB}"/>
                  </a:ext>
                </a:extLst>
              </p:cNvPr>
              <p:cNvGrpSpPr/>
              <p:nvPr/>
            </p:nvGrpSpPr>
            <p:grpSpPr>
              <a:xfrm rot="16200000">
                <a:off x="15665000" y="6924227"/>
                <a:ext cx="1161529" cy="1115935"/>
                <a:chOff x="540854" y="1064530"/>
                <a:chExt cx="1161529" cy="1115935"/>
              </a:xfrm>
            </p:grpSpPr>
            <p:pic>
              <p:nvPicPr>
                <p:cNvPr id="1040" name="Graphic 1039">
                  <a:extLst>
                    <a:ext uri="{FF2B5EF4-FFF2-40B4-BE49-F238E27FC236}">
                      <a16:creationId xmlns:a16="http://schemas.microsoft.com/office/drawing/2014/main" id="{8E9B98C4-FAC7-7DF9-83F0-1C4FDB798E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242" r="-1"/>
                <a:stretch/>
              </p:blipFill>
              <p:spPr>
                <a:xfrm rot="2700000" flipH="1">
                  <a:off x="822180" y="1350039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1041" name="Graphic 1040">
                  <a:extLst>
                    <a:ext uri="{FF2B5EF4-FFF2-40B4-BE49-F238E27FC236}">
                      <a16:creationId xmlns:a16="http://schemas.microsoft.com/office/drawing/2014/main" id="{512C42B2-67BF-6446-FE59-1386DB2CED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rcRect l="242" r="-1"/>
                <a:stretch/>
              </p:blipFill>
              <p:spPr>
                <a:xfrm rot="8330078" flipH="1">
                  <a:off x="1157468" y="1077696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1061" name="Graphic 1060">
                  <a:extLst>
                    <a:ext uri="{FF2B5EF4-FFF2-40B4-BE49-F238E27FC236}">
                      <a16:creationId xmlns:a16="http://schemas.microsoft.com/office/drawing/2014/main" id="{105F8ABC-586A-0E7F-1ED0-6E13586426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rcRect l="242" r="-1"/>
                <a:stretch/>
              </p:blipFill>
              <p:spPr>
                <a:xfrm rot="13839556" flipH="1">
                  <a:off x="1094312" y="1601353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1062" name="Graphic 1061">
                  <a:extLst>
                    <a:ext uri="{FF2B5EF4-FFF2-40B4-BE49-F238E27FC236}">
                      <a16:creationId xmlns:a16="http://schemas.microsoft.com/office/drawing/2014/main" id="{7D3C086A-2A4B-9428-2CD6-12F6600D36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l="242" r="-1"/>
                <a:stretch/>
              </p:blipFill>
              <p:spPr>
                <a:xfrm rot="19788235" flipH="1">
                  <a:off x="540854" y="1634237"/>
                  <a:ext cx="544915" cy="546228"/>
                </a:xfrm>
                <a:prstGeom prst="rect">
                  <a:avLst/>
                </a:prstGeom>
              </p:spPr>
            </p:pic>
            <p:pic>
              <p:nvPicPr>
                <p:cNvPr id="1063" name="Graphic 1062">
                  <a:extLst>
                    <a:ext uri="{FF2B5EF4-FFF2-40B4-BE49-F238E27FC236}">
                      <a16:creationId xmlns:a16="http://schemas.microsoft.com/office/drawing/2014/main" id="{7EB5EC92-9FA1-B6BA-3D91-76F39301C2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rcRect l="242" r="-1"/>
                <a:stretch/>
              </p:blipFill>
              <p:spPr>
                <a:xfrm rot="14357361" flipH="1">
                  <a:off x="627815" y="1063874"/>
                  <a:ext cx="544915" cy="54622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64" name="Group 1063">
              <a:extLst>
                <a:ext uri="{FF2B5EF4-FFF2-40B4-BE49-F238E27FC236}">
                  <a16:creationId xmlns:a16="http://schemas.microsoft.com/office/drawing/2014/main" id="{8F694A74-3307-8816-1940-2A8576E851B6}"/>
                </a:ext>
              </a:extLst>
            </p:cNvPr>
            <p:cNvGrpSpPr/>
            <p:nvPr/>
          </p:nvGrpSpPr>
          <p:grpSpPr>
            <a:xfrm>
              <a:off x="14997443" y="15989989"/>
              <a:ext cx="1198689" cy="1201674"/>
              <a:chOff x="15027164" y="7202169"/>
              <a:chExt cx="1198689" cy="1201674"/>
            </a:xfrm>
          </p:grpSpPr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FE6F5C54-A0F2-8157-6D8D-83F434CA6658}"/>
                  </a:ext>
                </a:extLst>
              </p:cNvPr>
              <p:cNvSpPr/>
              <p:nvPr/>
            </p:nvSpPr>
            <p:spPr>
              <a:xfrm>
                <a:off x="15027164" y="7202169"/>
                <a:ext cx="1198689" cy="1201674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66" name="Graphic 1065">
                <a:extLst>
                  <a:ext uri="{FF2B5EF4-FFF2-40B4-BE49-F238E27FC236}">
                    <a16:creationId xmlns:a16="http://schemas.microsoft.com/office/drawing/2014/main" id="{38294CE8-4620-14B1-B39C-185B186E17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rcRect l="242" r="-1"/>
              <a:stretch/>
            </p:blipFill>
            <p:spPr>
              <a:xfrm rot="18900000" flipH="1">
                <a:off x="15336124" y="756268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67" name="Graphic 1066">
                <a:extLst>
                  <a:ext uri="{FF2B5EF4-FFF2-40B4-BE49-F238E27FC236}">
                    <a16:creationId xmlns:a16="http://schemas.microsoft.com/office/drawing/2014/main" id="{0621AC6A-4F29-8AFA-11E3-6A8A8912D6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rcRect l="242" r="-1"/>
              <a:stretch/>
            </p:blipFill>
            <p:spPr>
              <a:xfrm rot="2930078" flipH="1">
                <a:off x="15063781" y="7227394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68" name="Graphic 1067">
                <a:extLst>
                  <a:ext uri="{FF2B5EF4-FFF2-40B4-BE49-F238E27FC236}">
                    <a16:creationId xmlns:a16="http://schemas.microsoft.com/office/drawing/2014/main" id="{3079C406-AF39-7905-DF77-EB7BCE9A6C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7">
                <a:extLst>
                  <a:ext uri="{96DAC541-7B7A-43D3-8B79-37D633B846F1}">
                    <asvg:svgBlip xmlns:asvg="http://schemas.microsoft.com/office/drawing/2016/SVG/main" r:embed="rId58"/>
                  </a:ext>
                </a:extLst>
              </a:blip>
              <a:srcRect l="242" r="-1"/>
              <a:stretch/>
            </p:blipFill>
            <p:spPr>
              <a:xfrm rot="8439556" flipH="1">
                <a:off x="15587438" y="7290550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69" name="Graphic 1068">
                <a:extLst>
                  <a:ext uri="{FF2B5EF4-FFF2-40B4-BE49-F238E27FC236}">
                    <a16:creationId xmlns:a16="http://schemas.microsoft.com/office/drawing/2014/main" id="{03064D9B-B54D-632A-CC33-EB97F949CB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rcRect l="242" r="-1"/>
              <a:stretch/>
            </p:blipFill>
            <p:spPr>
              <a:xfrm rot="14388235" flipH="1">
                <a:off x="15620322" y="7844008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1070" name="Graphic 1069">
                <a:extLst>
                  <a:ext uri="{FF2B5EF4-FFF2-40B4-BE49-F238E27FC236}">
                    <a16:creationId xmlns:a16="http://schemas.microsoft.com/office/drawing/2014/main" id="{20AE3758-6069-1942-0FFE-0B034AF8C7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7">
                <a:extLst>
                  <a:ext uri="{96DAC541-7B7A-43D3-8B79-37D633B846F1}">
                    <asvg:svgBlip xmlns:asvg="http://schemas.microsoft.com/office/drawing/2016/SVG/main" r:embed="rId58"/>
                  </a:ext>
                </a:extLst>
              </a:blip>
              <a:srcRect l="242" r="-1"/>
              <a:stretch/>
            </p:blipFill>
            <p:spPr>
              <a:xfrm rot="8957361" flipH="1">
                <a:off x="15049959" y="7757047"/>
                <a:ext cx="544915" cy="546228"/>
              </a:xfrm>
              <a:prstGeom prst="rect">
                <a:avLst/>
              </a:prstGeom>
            </p:spPr>
          </p:pic>
        </p:grpSp>
        <p:cxnSp>
          <p:nvCxnSpPr>
            <p:cNvPr id="1071" name="Straight Arrow Connector 1070">
              <a:extLst>
                <a:ext uri="{FF2B5EF4-FFF2-40B4-BE49-F238E27FC236}">
                  <a16:creationId xmlns:a16="http://schemas.microsoft.com/office/drawing/2014/main" id="{509D30E3-A960-1344-01BF-E1199B42CECB}"/>
                </a:ext>
              </a:extLst>
            </p:cNvPr>
            <p:cNvCxnSpPr>
              <a:cxnSpLocks/>
            </p:cNvCxnSpPr>
            <p:nvPr/>
          </p:nvCxnSpPr>
          <p:spPr>
            <a:xfrm>
              <a:off x="12786775" y="14803507"/>
              <a:ext cx="18055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>
              <a:extLst>
                <a:ext uri="{FF2B5EF4-FFF2-40B4-BE49-F238E27FC236}">
                  <a16:creationId xmlns:a16="http://schemas.microsoft.com/office/drawing/2014/main" id="{F0B62745-2F34-B1E4-F7D1-FB0C21843E9D}"/>
                </a:ext>
              </a:extLst>
            </p:cNvPr>
            <p:cNvCxnSpPr>
              <a:cxnSpLocks/>
            </p:cNvCxnSpPr>
            <p:nvPr/>
          </p:nvCxnSpPr>
          <p:spPr>
            <a:xfrm>
              <a:off x="12786775" y="16638502"/>
              <a:ext cx="18055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3" name="TextBox 1072">
              <a:extLst>
                <a:ext uri="{FF2B5EF4-FFF2-40B4-BE49-F238E27FC236}">
                  <a16:creationId xmlns:a16="http://schemas.microsoft.com/office/drawing/2014/main" id="{6AAA43E6-5BF8-1050-565E-2E88A36C2193}"/>
                </a:ext>
              </a:extLst>
            </p:cNvPr>
            <p:cNvSpPr txBox="1"/>
            <p:nvPr/>
          </p:nvSpPr>
          <p:spPr>
            <a:xfrm rot="5400000">
              <a:off x="15314588" y="1758482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cxnSp>
          <p:nvCxnSpPr>
            <p:cNvPr id="1074" name="Straight Arrow Connector 1073">
              <a:extLst>
                <a:ext uri="{FF2B5EF4-FFF2-40B4-BE49-F238E27FC236}">
                  <a16:creationId xmlns:a16="http://schemas.microsoft.com/office/drawing/2014/main" id="{CB940417-C0A7-AE35-E3B4-BF4E67E50D56}"/>
                </a:ext>
              </a:extLst>
            </p:cNvPr>
            <p:cNvCxnSpPr>
              <a:cxnSpLocks/>
            </p:cNvCxnSpPr>
            <p:nvPr/>
          </p:nvCxnSpPr>
          <p:spPr>
            <a:xfrm>
              <a:off x="16620002" y="14825398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75" name="Group 1074">
              <a:extLst>
                <a:ext uri="{FF2B5EF4-FFF2-40B4-BE49-F238E27FC236}">
                  <a16:creationId xmlns:a16="http://schemas.microsoft.com/office/drawing/2014/main" id="{CDF3306C-C0DB-A519-4C3D-D1241D700813}"/>
                </a:ext>
              </a:extLst>
            </p:cNvPr>
            <p:cNvGrpSpPr/>
            <p:nvPr/>
          </p:nvGrpSpPr>
          <p:grpSpPr>
            <a:xfrm>
              <a:off x="16772399" y="14652707"/>
              <a:ext cx="377026" cy="369332"/>
              <a:chOff x="13932891" y="5642071"/>
              <a:chExt cx="377026" cy="369332"/>
            </a:xfrm>
          </p:grpSpPr>
          <p:sp>
            <p:nvSpPr>
              <p:cNvPr id="1076" name="Rectangle 1075">
                <a:extLst>
                  <a:ext uri="{FF2B5EF4-FFF2-40B4-BE49-F238E27FC236}">
                    <a16:creationId xmlns:a16="http://schemas.microsoft.com/office/drawing/2014/main" id="{953B0BE0-D530-78EA-21CD-7CEA091F976D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DD88B38E-4800-A8BE-051C-F1D2DF9B2D2A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1079" name="Oval 1078">
              <a:extLst>
                <a:ext uri="{FF2B5EF4-FFF2-40B4-BE49-F238E27FC236}">
                  <a16:creationId xmlns:a16="http://schemas.microsoft.com/office/drawing/2014/main" id="{C0B667D2-A088-7852-3B08-10364E5E43BE}"/>
                </a:ext>
              </a:extLst>
            </p:cNvPr>
            <p:cNvSpPr/>
            <p:nvPr/>
          </p:nvSpPr>
          <p:spPr>
            <a:xfrm>
              <a:off x="17797723" y="15989989"/>
              <a:ext cx="1198689" cy="12016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83" name="Straight Arrow Connector 1082">
              <a:extLst>
                <a:ext uri="{FF2B5EF4-FFF2-40B4-BE49-F238E27FC236}">
                  <a16:creationId xmlns:a16="http://schemas.microsoft.com/office/drawing/2014/main" id="{47892FBD-1758-D184-19C7-8A62CF1FB46D}"/>
                </a:ext>
              </a:extLst>
            </p:cNvPr>
            <p:cNvCxnSpPr>
              <a:cxnSpLocks/>
            </p:cNvCxnSpPr>
            <p:nvPr/>
          </p:nvCxnSpPr>
          <p:spPr>
            <a:xfrm>
              <a:off x="16620002" y="16638502"/>
              <a:ext cx="7692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84" name="Group 1083">
              <a:extLst>
                <a:ext uri="{FF2B5EF4-FFF2-40B4-BE49-F238E27FC236}">
                  <a16:creationId xmlns:a16="http://schemas.microsoft.com/office/drawing/2014/main" id="{5B406538-06A7-6B6D-B3CE-D29C67F883FF}"/>
                </a:ext>
              </a:extLst>
            </p:cNvPr>
            <p:cNvGrpSpPr/>
            <p:nvPr/>
          </p:nvGrpSpPr>
          <p:grpSpPr>
            <a:xfrm>
              <a:off x="16772399" y="16453836"/>
              <a:ext cx="377026" cy="369332"/>
              <a:chOff x="13932891" y="5642071"/>
              <a:chExt cx="377026" cy="369332"/>
            </a:xfrm>
          </p:grpSpPr>
          <p:sp>
            <p:nvSpPr>
              <p:cNvPr id="1085" name="Rectangle 1084">
                <a:extLst>
                  <a:ext uri="{FF2B5EF4-FFF2-40B4-BE49-F238E27FC236}">
                    <a16:creationId xmlns:a16="http://schemas.microsoft.com/office/drawing/2014/main" id="{AFD540B6-E6A9-AA5B-E3A8-8627F92374AE}"/>
                  </a:ext>
                </a:extLst>
              </p:cNvPr>
              <p:cNvSpPr/>
              <p:nvPr/>
            </p:nvSpPr>
            <p:spPr>
              <a:xfrm rot="1778868">
                <a:off x="14073845" y="5654598"/>
                <a:ext cx="135192" cy="3442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86" name="TextBox 1085">
                <a:extLst>
                  <a:ext uri="{FF2B5EF4-FFF2-40B4-BE49-F238E27FC236}">
                    <a16:creationId xmlns:a16="http://schemas.microsoft.com/office/drawing/2014/main" id="{072C3C40-8B6C-57DB-A366-6AAF7B3E84AD}"/>
                  </a:ext>
                </a:extLst>
              </p:cNvPr>
              <p:cNvSpPr txBox="1"/>
              <p:nvPr/>
            </p:nvSpPr>
            <p:spPr>
              <a:xfrm>
                <a:off x="13932891" y="5642071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/ /</a:t>
                </a:r>
              </a:p>
            </p:txBody>
          </p:sp>
        </p:grpSp>
        <p:sp>
          <p:nvSpPr>
            <p:cNvPr id="1087" name="Oval 1086">
              <a:extLst>
                <a:ext uri="{FF2B5EF4-FFF2-40B4-BE49-F238E27FC236}">
                  <a16:creationId xmlns:a16="http://schemas.microsoft.com/office/drawing/2014/main" id="{CAF3F34E-1130-E019-F451-4A231AE40E64}"/>
                </a:ext>
              </a:extLst>
            </p:cNvPr>
            <p:cNvSpPr/>
            <p:nvPr/>
          </p:nvSpPr>
          <p:spPr>
            <a:xfrm>
              <a:off x="17797723" y="14225338"/>
              <a:ext cx="1198689" cy="120167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B4ACD8A8-01A0-62D6-725E-C5B7EDAE49F0}"/>
                </a:ext>
              </a:extLst>
            </p:cNvPr>
            <p:cNvSpPr txBox="1"/>
            <p:nvPr/>
          </p:nvSpPr>
          <p:spPr>
            <a:xfrm rot="5400000">
              <a:off x="18194834" y="17584826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pic>
          <p:nvPicPr>
            <p:cNvPr id="197" name="Graphic 196">
              <a:extLst>
                <a:ext uri="{FF2B5EF4-FFF2-40B4-BE49-F238E27FC236}">
                  <a16:creationId xmlns:a16="http://schemas.microsoft.com/office/drawing/2014/main" id="{704B9ACB-31C9-C58A-1B38-0B8DEFCF8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242" r="-1"/>
            <a:stretch/>
          </p:blipFill>
          <p:spPr>
            <a:xfrm rot="633310" flipH="1">
              <a:off x="18644494" y="7586338"/>
              <a:ext cx="544915" cy="546228"/>
            </a:xfrm>
            <a:prstGeom prst="rect">
              <a:avLst/>
            </a:prstGeom>
          </p:spPr>
        </p:pic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A7EE7C1-6B97-3319-CE4A-57ACFFE6E82E}"/>
                </a:ext>
              </a:extLst>
            </p:cNvPr>
            <p:cNvSpPr txBox="1"/>
            <p:nvPr/>
          </p:nvSpPr>
          <p:spPr>
            <a:xfrm>
              <a:off x="2289110" y="16014505"/>
              <a:ext cx="21467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solidFill>
                    <a:srgbClr val="FC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36 independent </a:t>
              </a:r>
            </a:p>
            <a:p>
              <a:pPr algn="ctr"/>
              <a:r>
                <a:rPr lang="en-US" i="1" dirty="0">
                  <a:solidFill>
                    <a:srgbClr val="FC4E0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pairs of individuals:</a:t>
              </a: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1488D28-451D-5433-83D6-8D482F0A53F8}"/>
                </a:ext>
              </a:extLst>
            </p:cNvPr>
            <p:cNvCxnSpPr/>
            <p:nvPr/>
          </p:nvCxnSpPr>
          <p:spPr>
            <a:xfrm>
              <a:off x="2244226" y="13631333"/>
              <a:ext cx="1910870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5FFC9AF-9C12-30DB-04F1-215E785E3BA8}"/>
                </a:ext>
              </a:extLst>
            </p:cNvPr>
            <p:cNvCxnSpPr/>
            <p:nvPr/>
          </p:nvCxnSpPr>
          <p:spPr>
            <a:xfrm>
              <a:off x="2175562" y="8996144"/>
              <a:ext cx="19108707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2" name="Graphic 201">
              <a:extLst>
                <a:ext uri="{FF2B5EF4-FFF2-40B4-BE49-F238E27FC236}">
                  <a16:creationId xmlns:a16="http://schemas.microsoft.com/office/drawing/2014/main" id="{FDA8C97B-4757-32B3-5B84-C750FE49CD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rcRect l="242" r="-1"/>
            <a:stretch/>
          </p:blipFill>
          <p:spPr>
            <a:xfrm rot="2930078" flipH="1">
              <a:off x="17897830" y="15977588"/>
              <a:ext cx="544915" cy="546228"/>
            </a:xfrm>
            <a:prstGeom prst="rect">
              <a:avLst/>
            </a:prstGeom>
          </p:spPr>
        </p:pic>
        <p:pic>
          <p:nvPicPr>
            <p:cNvPr id="203" name="Graphic 202">
              <a:extLst>
                <a:ext uri="{FF2B5EF4-FFF2-40B4-BE49-F238E27FC236}">
                  <a16:creationId xmlns:a16="http://schemas.microsoft.com/office/drawing/2014/main" id="{0CA53E72-B2E9-E13A-D1F2-D2B5021CB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rcRect l="242" r="-1"/>
            <a:stretch/>
          </p:blipFill>
          <p:spPr>
            <a:xfrm rot="8439556" flipH="1">
              <a:off x="18421487" y="16040744"/>
              <a:ext cx="544915" cy="546228"/>
            </a:xfrm>
            <a:prstGeom prst="rect">
              <a:avLst/>
            </a:prstGeom>
          </p:spPr>
        </p:pic>
        <p:pic>
          <p:nvPicPr>
            <p:cNvPr id="204" name="Graphic 203">
              <a:extLst>
                <a:ext uri="{FF2B5EF4-FFF2-40B4-BE49-F238E27FC236}">
                  <a16:creationId xmlns:a16="http://schemas.microsoft.com/office/drawing/2014/main" id="{9A9FD323-A85B-05FD-D5D8-635A7FA26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rcRect l="242" r="-1"/>
            <a:stretch/>
          </p:blipFill>
          <p:spPr>
            <a:xfrm rot="12668037" flipH="1">
              <a:off x="17765101" y="16439622"/>
              <a:ext cx="544915" cy="546228"/>
            </a:xfrm>
            <a:prstGeom prst="rect">
              <a:avLst/>
            </a:prstGeom>
          </p:spPr>
        </p:pic>
        <p:pic>
          <p:nvPicPr>
            <p:cNvPr id="205" name="Graphic 204">
              <a:extLst>
                <a:ext uri="{FF2B5EF4-FFF2-40B4-BE49-F238E27FC236}">
                  <a16:creationId xmlns:a16="http://schemas.microsoft.com/office/drawing/2014/main" id="{1A50F527-25E1-2473-9877-93939792C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rcRect l="242" r="-1"/>
            <a:stretch/>
          </p:blipFill>
          <p:spPr>
            <a:xfrm rot="8957361" flipH="1">
              <a:off x="18239640" y="16280350"/>
              <a:ext cx="544915" cy="546228"/>
            </a:xfrm>
            <a:prstGeom prst="rect">
              <a:avLst/>
            </a:prstGeom>
          </p:spPr>
        </p:pic>
        <p:pic>
          <p:nvPicPr>
            <p:cNvPr id="208" name="Graphic 207">
              <a:extLst>
                <a:ext uri="{FF2B5EF4-FFF2-40B4-BE49-F238E27FC236}">
                  <a16:creationId xmlns:a16="http://schemas.microsoft.com/office/drawing/2014/main" id="{BF37885C-BB34-0DF1-EF7E-C63CF9545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rcRect l="242" r="-1"/>
            <a:stretch/>
          </p:blipFill>
          <p:spPr>
            <a:xfrm rot="13823577" flipH="1">
              <a:off x="18476915" y="16570390"/>
              <a:ext cx="544915" cy="546228"/>
            </a:xfrm>
            <a:prstGeom prst="rect">
              <a:avLst/>
            </a:prstGeom>
          </p:spPr>
        </p:pic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BB369E72-A7EA-BF92-79F2-E801B2A97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rcRect l="242" r="-1"/>
            <a:stretch/>
          </p:blipFill>
          <p:spPr>
            <a:xfrm rot="10800000" flipH="1">
              <a:off x="18017213" y="16635585"/>
              <a:ext cx="544915" cy="546228"/>
            </a:xfrm>
            <a:prstGeom prst="rect">
              <a:avLst/>
            </a:prstGeom>
          </p:spPr>
        </p:pic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E54FD9F0-00F5-2642-A086-51357B4F446B}"/>
                </a:ext>
              </a:extLst>
            </p:cNvPr>
            <p:cNvGrpSpPr/>
            <p:nvPr/>
          </p:nvGrpSpPr>
          <p:grpSpPr>
            <a:xfrm rot="16200000">
              <a:off x="17876505" y="9243937"/>
              <a:ext cx="1161529" cy="1251173"/>
              <a:chOff x="540854" y="929292"/>
              <a:chExt cx="1161529" cy="1251173"/>
            </a:xfrm>
          </p:grpSpPr>
          <p:pic>
            <p:nvPicPr>
              <p:cNvPr id="216" name="Graphic 215">
                <a:extLst>
                  <a:ext uri="{FF2B5EF4-FFF2-40B4-BE49-F238E27FC236}">
                    <a16:creationId xmlns:a16="http://schemas.microsoft.com/office/drawing/2014/main" id="{E6D48364-5E62-8EFC-5A82-97CC59AC59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242" r="-1"/>
              <a:stretch/>
            </p:blipFill>
            <p:spPr>
              <a:xfrm rot="2700000" flipH="1">
                <a:off x="872281" y="1383662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17" name="Graphic 216">
                <a:extLst>
                  <a:ext uri="{FF2B5EF4-FFF2-40B4-BE49-F238E27FC236}">
                    <a16:creationId xmlns:a16="http://schemas.microsoft.com/office/drawing/2014/main" id="{3423E21C-FBA0-FAC9-6D68-5F23647F2C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rcRect l="242" r="-1"/>
              <a:stretch/>
            </p:blipFill>
            <p:spPr>
              <a:xfrm rot="8330078" flipH="1">
                <a:off x="1157468" y="1077696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18" name="Graphic 217">
                <a:extLst>
                  <a:ext uri="{FF2B5EF4-FFF2-40B4-BE49-F238E27FC236}">
                    <a16:creationId xmlns:a16="http://schemas.microsoft.com/office/drawing/2014/main" id="{3311BC36-BBCD-A1A0-7B2D-89F1589FD6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rcRect l="242" r="-1"/>
              <a:stretch/>
            </p:blipFill>
            <p:spPr>
              <a:xfrm rot="13839556" flipH="1">
                <a:off x="1094312" y="1601353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19" name="Graphic 218">
                <a:extLst>
                  <a:ext uri="{FF2B5EF4-FFF2-40B4-BE49-F238E27FC236}">
                    <a16:creationId xmlns:a16="http://schemas.microsoft.com/office/drawing/2014/main" id="{49E21F01-78DC-716A-D113-FD7E595713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rcRect l="242" r="-1"/>
              <a:stretch/>
            </p:blipFill>
            <p:spPr>
              <a:xfrm rot="19788235" flipH="1">
                <a:off x="540854" y="1634237"/>
                <a:ext cx="544915" cy="546228"/>
              </a:xfrm>
              <a:prstGeom prst="rect">
                <a:avLst/>
              </a:prstGeom>
            </p:spPr>
          </p:pic>
          <p:pic>
            <p:nvPicPr>
              <p:cNvPr id="220" name="Graphic 219">
                <a:extLst>
                  <a:ext uri="{FF2B5EF4-FFF2-40B4-BE49-F238E27FC236}">
                    <a16:creationId xmlns:a16="http://schemas.microsoft.com/office/drawing/2014/main" id="{A6A83775-B671-B004-0B6B-4A93BB3830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rcRect l="242" r="-1"/>
              <a:stretch/>
            </p:blipFill>
            <p:spPr>
              <a:xfrm rot="16015996" flipH="1">
                <a:off x="697663" y="928636"/>
                <a:ext cx="544915" cy="546228"/>
              </a:xfrm>
              <a:prstGeom prst="rect">
                <a:avLst/>
              </a:prstGeom>
            </p:spPr>
          </p:pic>
        </p:grp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AD03A49D-0D9F-FBF8-86DA-AFDD749D7F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 l="242" r="-1"/>
            <a:stretch/>
          </p:blipFill>
          <p:spPr>
            <a:xfrm rot="10464239" flipH="1">
              <a:off x="18151000" y="9927313"/>
              <a:ext cx="544915" cy="546228"/>
            </a:xfrm>
            <a:prstGeom prst="rect">
              <a:avLst/>
            </a:prstGeom>
          </p:spPr>
        </p:pic>
        <p:sp>
          <p:nvSpPr>
            <p:cNvPr id="222" name="Right Brace 221">
              <a:extLst>
                <a:ext uri="{FF2B5EF4-FFF2-40B4-BE49-F238E27FC236}">
                  <a16:creationId xmlns:a16="http://schemas.microsoft.com/office/drawing/2014/main" id="{7414F412-196F-5556-AE4A-CFA88C166BD9}"/>
                </a:ext>
              </a:extLst>
            </p:cNvPr>
            <p:cNvSpPr/>
            <p:nvPr/>
          </p:nvSpPr>
          <p:spPr>
            <a:xfrm>
              <a:off x="19103052" y="5885494"/>
              <a:ext cx="573424" cy="2949786"/>
            </a:xfrm>
            <a:prstGeom prst="rightBrace">
              <a:avLst>
                <a:gd name="adj1" fmla="val 126454"/>
                <a:gd name="adj2" fmla="val 50000"/>
              </a:avLst>
            </a:prstGeom>
            <a:ln w="41275">
              <a:solidFill>
                <a:srgbClr val="2CA2C3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ight Brace 222">
              <a:extLst>
                <a:ext uri="{FF2B5EF4-FFF2-40B4-BE49-F238E27FC236}">
                  <a16:creationId xmlns:a16="http://schemas.microsoft.com/office/drawing/2014/main" id="{81569FE9-C44D-28DA-6C45-E9F379D04EB4}"/>
                </a:ext>
              </a:extLst>
            </p:cNvPr>
            <p:cNvSpPr/>
            <p:nvPr/>
          </p:nvSpPr>
          <p:spPr>
            <a:xfrm>
              <a:off x="19103052" y="9314467"/>
              <a:ext cx="573424" cy="3924057"/>
            </a:xfrm>
            <a:prstGeom prst="rightBrace">
              <a:avLst>
                <a:gd name="adj1" fmla="val 126454"/>
                <a:gd name="adj2" fmla="val 50000"/>
              </a:avLst>
            </a:prstGeom>
            <a:ln w="4127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ight Brace 223">
              <a:extLst>
                <a:ext uri="{FF2B5EF4-FFF2-40B4-BE49-F238E27FC236}">
                  <a16:creationId xmlns:a16="http://schemas.microsoft.com/office/drawing/2014/main" id="{22CDF053-96F4-7EB0-C8F7-07538B7F7E75}"/>
                </a:ext>
              </a:extLst>
            </p:cNvPr>
            <p:cNvSpPr/>
            <p:nvPr/>
          </p:nvSpPr>
          <p:spPr>
            <a:xfrm>
              <a:off x="19103052" y="14167669"/>
              <a:ext cx="573424" cy="3924057"/>
            </a:xfrm>
            <a:prstGeom prst="rightBrace">
              <a:avLst>
                <a:gd name="adj1" fmla="val 126454"/>
                <a:gd name="adj2" fmla="val 50000"/>
              </a:avLst>
            </a:prstGeom>
            <a:ln w="41275">
              <a:solidFill>
                <a:srgbClr val="FC4E07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Arc 225">
              <a:extLst>
                <a:ext uri="{FF2B5EF4-FFF2-40B4-BE49-F238E27FC236}">
                  <a16:creationId xmlns:a16="http://schemas.microsoft.com/office/drawing/2014/main" id="{4A9FA134-489B-0C6E-A4AB-A9B2E732735A}"/>
                </a:ext>
              </a:extLst>
            </p:cNvPr>
            <p:cNvSpPr/>
            <p:nvPr/>
          </p:nvSpPr>
          <p:spPr>
            <a:xfrm rot="15678077">
              <a:off x="4954130" y="7802472"/>
              <a:ext cx="2449647" cy="1988328"/>
            </a:xfrm>
            <a:prstGeom prst="arc">
              <a:avLst>
                <a:gd name="adj1" fmla="val 11509118"/>
                <a:gd name="adj2" fmla="val 20916817"/>
              </a:avLst>
            </a:prstGeom>
            <a:ln w="28575">
              <a:solidFill>
                <a:schemeClr val="accent3"/>
              </a:solidFill>
              <a:prstDash val="dash"/>
              <a:headEnd type="arrow"/>
              <a:tailEnd type="non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74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2850</TotalTime>
  <Words>98</Words>
  <Application>Microsoft Macintosh PowerPoint</Application>
  <PresentationFormat>Custom</PresentationFormat>
  <Paragraphs>55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Olazcuaga,Laure</dc:creator>
  <cp:lastModifiedBy>Olazcuaga,Laure</cp:lastModifiedBy>
  <cp:revision>9</cp:revision>
  <dcterms:created xsi:type="dcterms:W3CDTF">2022-12-12T23:51:34Z</dcterms:created>
  <dcterms:modified xsi:type="dcterms:W3CDTF">2023-01-12T19:48:25Z</dcterms:modified>
</cp:coreProperties>
</file>